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987e200db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16467575b4bbd"/>
  </p:sldMasterIdLst>
  <p:sldIdLst>
    <p:sldId xmlns:r="http://schemas.openxmlformats.org/officeDocument/2006/relationships" id="256" r:id="Recbff9c9c8f44bb1"/>
    <p:sldId xmlns:r="http://schemas.openxmlformats.org/officeDocument/2006/relationships" id="257" r:id="R42cf8e79e7a44853"/>
    <p:sldId xmlns:r="http://schemas.openxmlformats.org/officeDocument/2006/relationships" id="258" r:id="Ra6cacfb6c58c4399"/>
    <p:sldId xmlns:r="http://schemas.openxmlformats.org/officeDocument/2006/relationships" id="259" r:id="R33411ce5912b4c85"/>
    <p:sldId xmlns:r="http://schemas.openxmlformats.org/officeDocument/2006/relationships" id="260" r:id="R5cbe334f21e84649"/>
    <p:sldId xmlns:r="http://schemas.openxmlformats.org/officeDocument/2006/relationships" id="261" r:id="R01b6b879fb47409b"/>
    <p:sldId xmlns:r="http://schemas.openxmlformats.org/officeDocument/2006/relationships" id="262" r:id="Refce962da83d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16467575b4bbd" /><Relationship Type="http://schemas.openxmlformats.org/officeDocument/2006/relationships/slide" Target="/ppt/slides/slide1.xml" Id="Recbff9c9c8f44bb1" /><Relationship Type="http://schemas.openxmlformats.org/officeDocument/2006/relationships/slide" Target="/ppt/slides/slide2.xml" Id="R42cf8e79e7a44853" /><Relationship Type="http://schemas.openxmlformats.org/officeDocument/2006/relationships/slide" Target="/ppt/slides/slide3.xml" Id="Ra6cacfb6c58c4399" /><Relationship Type="http://schemas.openxmlformats.org/officeDocument/2006/relationships/slide" Target="/ppt/slides/slide4.xml" Id="R33411ce5912b4c85" /><Relationship Type="http://schemas.openxmlformats.org/officeDocument/2006/relationships/slide" Target="/ppt/slides/slide5.xml" Id="R5cbe334f21e84649" /><Relationship Type="http://schemas.openxmlformats.org/officeDocument/2006/relationships/slide" Target="/ppt/slides/slide6.xml" Id="R01b6b879fb47409b" /><Relationship Type="http://schemas.openxmlformats.org/officeDocument/2006/relationships/slide" Target="/ppt/slides/slide7.xml" Id="Refce962da83d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693a57516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0fea0dec427b" /><Relationship Type="http://schemas.openxmlformats.org/officeDocument/2006/relationships/theme" Target="/ppt/slideMasters/theme/theme1.xml" Id="R4f3bc979b934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d0fea0dec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5ace21370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fd1a3c841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1bd2b9d2f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a5525d051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413a6ccdf4a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e2b802b2c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cb75faf4a47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24 976 845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28 629 962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KENNETH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Huus'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982 716 543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