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5d914b1281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85eda7f8e4a55"/>
  </p:sldMasterIdLst>
  <p:sldIdLst>
    <p:sldId xmlns:r="http://schemas.openxmlformats.org/officeDocument/2006/relationships" id="256" r:id="R08c1b3f1eb85466e"/>
    <p:sldId xmlns:r="http://schemas.openxmlformats.org/officeDocument/2006/relationships" id="257" r:id="R7c64310b3e8b43a2"/>
    <p:sldId xmlns:r="http://schemas.openxmlformats.org/officeDocument/2006/relationships" id="258" r:id="R6261c0b08a224fc2"/>
    <p:sldId xmlns:r="http://schemas.openxmlformats.org/officeDocument/2006/relationships" id="259" r:id="Rf6d024d63b864d3c"/>
    <p:sldId xmlns:r="http://schemas.openxmlformats.org/officeDocument/2006/relationships" id="260" r:id="Rdb99e757f3344a2f"/>
    <p:sldId xmlns:r="http://schemas.openxmlformats.org/officeDocument/2006/relationships" id="261" r:id="R312496d1dc4641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85eda7f8e4a55" /><Relationship Type="http://schemas.openxmlformats.org/officeDocument/2006/relationships/slide" Target="/ppt/slides/slide1.xml" Id="R08c1b3f1eb85466e" /><Relationship Type="http://schemas.openxmlformats.org/officeDocument/2006/relationships/slide" Target="/ppt/slides/slide2.xml" Id="R7c64310b3e8b43a2" /><Relationship Type="http://schemas.openxmlformats.org/officeDocument/2006/relationships/slide" Target="/ppt/slides/slide3.xml" Id="R6261c0b08a224fc2" /><Relationship Type="http://schemas.openxmlformats.org/officeDocument/2006/relationships/slide" Target="/ppt/slides/slide4.xml" Id="Rf6d024d63b864d3c" /><Relationship Type="http://schemas.openxmlformats.org/officeDocument/2006/relationships/slide" Target="/ppt/slides/slide5.xml" Id="Rdb99e757f3344a2f" /><Relationship Type="http://schemas.openxmlformats.org/officeDocument/2006/relationships/slide" Target="/ppt/slides/slide6.xml" Id="R312496d1dc4641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99796c9e244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0d613030c404e" /><Relationship Type="http://schemas.openxmlformats.org/officeDocument/2006/relationships/theme" Target="/ppt/slideMasters/theme/theme1.xml" Id="R39fcac11cf8546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0d613030c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e84fdb54a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09c8bbe45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1594bc52a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348a80728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5ed74b92b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2f09760b5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SPAREBANK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SPAREBANK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LOKOMOTIVMANNSFORBUND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 INGAR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982 719 445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