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cb579e4d3742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fbbe13a454d50"/>
  </p:sldMasterIdLst>
  <p:sldIdLst>
    <p:sldId xmlns:r="http://schemas.openxmlformats.org/officeDocument/2006/relationships" id="256" r:id="R072220758c214a7b"/>
    <p:sldId xmlns:r="http://schemas.openxmlformats.org/officeDocument/2006/relationships" id="257" r:id="R6df9b8f053084e6b"/>
    <p:sldId xmlns:r="http://schemas.openxmlformats.org/officeDocument/2006/relationships" id="258" r:id="Re837b8e6da5c48af"/>
    <p:sldId xmlns:r="http://schemas.openxmlformats.org/officeDocument/2006/relationships" id="259" r:id="R6ed5fb6b6eaf47fa"/>
    <p:sldId xmlns:r="http://schemas.openxmlformats.org/officeDocument/2006/relationships" id="260" r:id="R772ae4f7e4d04183"/>
    <p:sldId xmlns:r="http://schemas.openxmlformats.org/officeDocument/2006/relationships" id="261" r:id="R23412d66a9cc4a7d"/>
    <p:sldId xmlns:r="http://schemas.openxmlformats.org/officeDocument/2006/relationships" id="262" r:id="R645f35729b2e4d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fbbe13a454d50" /><Relationship Type="http://schemas.openxmlformats.org/officeDocument/2006/relationships/slide" Target="/ppt/slides/slide1.xml" Id="R072220758c214a7b" /><Relationship Type="http://schemas.openxmlformats.org/officeDocument/2006/relationships/slide" Target="/ppt/slides/slide2.xml" Id="R6df9b8f053084e6b" /><Relationship Type="http://schemas.openxmlformats.org/officeDocument/2006/relationships/slide" Target="/ppt/slides/slide3.xml" Id="Re837b8e6da5c48af" /><Relationship Type="http://schemas.openxmlformats.org/officeDocument/2006/relationships/slide" Target="/ppt/slides/slide4.xml" Id="R6ed5fb6b6eaf47fa" /><Relationship Type="http://schemas.openxmlformats.org/officeDocument/2006/relationships/slide" Target="/ppt/slides/slide5.xml" Id="R772ae4f7e4d04183" /><Relationship Type="http://schemas.openxmlformats.org/officeDocument/2006/relationships/slide" Target="/ppt/slides/slide6.xml" Id="R23412d66a9cc4a7d" /><Relationship Type="http://schemas.openxmlformats.org/officeDocument/2006/relationships/slide" Target="/ppt/slides/slide7.xml" Id="R645f35729b2e4d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196bfc92c4c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1775f74d0492e" /><Relationship Type="http://schemas.openxmlformats.org/officeDocument/2006/relationships/theme" Target="/ppt/slideMasters/theme/theme1.xml" Id="R8652e521ebd345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d1775f74d049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39fae2adf4a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9ec456dce4c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3e6fe52e942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2350b46b547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be96289534c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f621cdd0645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fa1d444ae4a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KVILE INVEST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773 488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700 553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7 064 065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9 233 770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Sørsjøvegen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982 732 719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KVILE INVEST AS</a:t>
            </a:r>
          </a:p>
        </p:txBody>
      </p:sp>
    </p:spTree>
  </p:cSld>
  <p:clrMapOvr>
    <a:masterClrMapping xmlns:a="http://schemas.openxmlformats.org/drawingml/2006/main"/>
  </p:clrMapOvr>
</p:sld>
</file>