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aa24c8572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787a27bc34947"/>
  </p:sldMasterIdLst>
  <p:sldIdLst>
    <p:sldId xmlns:r="http://schemas.openxmlformats.org/officeDocument/2006/relationships" id="256" r:id="Rc1aa2c2236b943cd"/>
    <p:sldId xmlns:r="http://schemas.openxmlformats.org/officeDocument/2006/relationships" id="257" r:id="Rdf9cf8d668bb4739"/>
    <p:sldId xmlns:r="http://schemas.openxmlformats.org/officeDocument/2006/relationships" id="258" r:id="Rd814e61f6deb4d2a"/>
    <p:sldId xmlns:r="http://schemas.openxmlformats.org/officeDocument/2006/relationships" id="259" r:id="R5a628ab541d2478f"/>
    <p:sldId xmlns:r="http://schemas.openxmlformats.org/officeDocument/2006/relationships" id="260" r:id="Re4a261b0ce6d4134"/>
    <p:sldId xmlns:r="http://schemas.openxmlformats.org/officeDocument/2006/relationships" id="261" r:id="Ree6073f7c5fc4588"/>
    <p:sldId xmlns:r="http://schemas.openxmlformats.org/officeDocument/2006/relationships" id="262" r:id="R0df140017a24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787a27bc34947" /><Relationship Type="http://schemas.openxmlformats.org/officeDocument/2006/relationships/slide" Target="/ppt/slides/slide1.xml" Id="Rc1aa2c2236b943cd" /><Relationship Type="http://schemas.openxmlformats.org/officeDocument/2006/relationships/slide" Target="/ppt/slides/slide2.xml" Id="Rdf9cf8d668bb4739" /><Relationship Type="http://schemas.openxmlformats.org/officeDocument/2006/relationships/slide" Target="/ppt/slides/slide3.xml" Id="Rd814e61f6deb4d2a" /><Relationship Type="http://schemas.openxmlformats.org/officeDocument/2006/relationships/slide" Target="/ppt/slides/slide4.xml" Id="R5a628ab541d2478f" /><Relationship Type="http://schemas.openxmlformats.org/officeDocument/2006/relationships/slide" Target="/ppt/slides/slide5.xml" Id="Re4a261b0ce6d4134" /><Relationship Type="http://schemas.openxmlformats.org/officeDocument/2006/relationships/slide" Target="/ppt/slides/slide6.xml" Id="Ree6073f7c5fc4588" /><Relationship Type="http://schemas.openxmlformats.org/officeDocument/2006/relationships/slide" Target="/ppt/slides/slide7.xml" Id="R0df140017a24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9658bacf6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0e6121f7491d" /><Relationship Type="http://schemas.openxmlformats.org/officeDocument/2006/relationships/theme" Target="/ppt/slideMasters/theme/theme1.xml" Id="R18761f074e78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b0e6121f7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ce9237b5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d303cb9bf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6f6c9284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76604a2c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d96def37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78be1597d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037c2449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711 760 861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746 851 514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THON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982 733 111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