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59a8123ff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5ca40cf8949da"/>
  </p:sldMasterIdLst>
  <p:sldIdLst>
    <p:sldId xmlns:r="http://schemas.openxmlformats.org/officeDocument/2006/relationships" id="256" r:id="R689185a0fb5a4a5a"/>
    <p:sldId xmlns:r="http://schemas.openxmlformats.org/officeDocument/2006/relationships" id="257" r:id="R1960623b27c64a44"/>
    <p:sldId xmlns:r="http://schemas.openxmlformats.org/officeDocument/2006/relationships" id="258" r:id="Rfe5a5bd83aca4145"/>
    <p:sldId xmlns:r="http://schemas.openxmlformats.org/officeDocument/2006/relationships" id="259" r:id="R96a1e1e14a41484a"/>
    <p:sldId xmlns:r="http://schemas.openxmlformats.org/officeDocument/2006/relationships" id="260" r:id="R677d9ba8e9c84301"/>
    <p:sldId xmlns:r="http://schemas.openxmlformats.org/officeDocument/2006/relationships" id="261" r:id="R5b83de6ee2574ab5"/>
    <p:sldId xmlns:r="http://schemas.openxmlformats.org/officeDocument/2006/relationships" id="262" r:id="Rfe8f79d1077c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5ca40cf8949da" /><Relationship Type="http://schemas.openxmlformats.org/officeDocument/2006/relationships/slide" Target="/ppt/slides/slide1.xml" Id="R689185a0fb5a4a5a" /><Relationship Type="http://schemas.openxmlformats.org/officeDocument/2006/relationships/slide" Target="/ppt/slides/slide2.xml" Id="R1960623b27c64a44" /><Relationship Type="http://schemas.openxmlformats.org/officeDocument/2006/relationships/slide" Target="/ppt/slides/slide3.xml" Id="Rfe5a5bd83aca4145" /><Relationship Type="http://schemas.openxmlformats.org/officeDocument/2006/relationships/slide" Target="/ppt/slides/slide4.xml" Id="R96a1e1e14a41484a" /><Relationship Type="http://schemas.openxmlformats.org/officeDocument/2006/relationships/slide" Target="/ppt/slides/slide5.xml" Id="R677d9ba8e9c84301" /><Relationship Type="http://schemas.openxmlformats.org/officeDocument/2006/relationships/slide" Target="/ppt/slides/slide6.xml" Id="R5b83de6ee2574ab5" /><Relationship Type="http://schemas.openxmlformats.org/officeDocument/2006/relationships/slide" Target="/ppt/slides/slide7.xml" Id="Rfe8f79d1077c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1c8cc2e97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a075fa7004fc2" /><Relationship Type="http://schemas.openxmlformats.org/officeDocument/2006/relationships/theme" Target="/ppt/slideMasters/theme/theme1.xml" Id="R486802dd4d91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a075fa700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4fb18fe57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4fd28a7c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1c8833d83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c43efa03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5b840548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f63a56439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fa4840750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FAGELEKTRO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19 661 252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5 669 560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9 251 678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Grenstøl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11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982 735 106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FAGELEKTRO AS</a:t>
            </a:r>
          </a:p>
        </p:txBody>
      </p:sp>
    </p:spTree>
  </p:cSld>
  <p:clrMapOvr>
    <a:masterClrMapping xmlns:a="http://schemas.openxmlformats.org/drawingml/2006/main"/>
  </p:clrMapOvr>
</p:sld>
</file>