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6bf301a23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6c37d29fd4072"/>
  </p:sldMasterIdLst>
  <p:sldIdLst>
    <p:sldId xmlns:r="http://schemas.openxmlformats.org/officeDocument/2006/relationships" id="256" r:id="Ra821d8d68e494d95"/>
    <p:sldId xmlns:r="http://schemas.openxmlformats.org/officeDocument/2006/relationships" id="257" r:id="R9e7ce080edec416e"/>
    <p:sldId xmlns:r="http://schemas.openxmlformats.org/officeDocument/2006/relationships" id="258" r:id="R0b4e33e01fc94b53"/>
    <p:sldId xmlns:r="http://schemas.openxmlformats.org/officeDocument/2006/relationships" id="259" r:id="R7b6dbe0ae6ec473f"/>
    <p:sldId xmlns:r="http://schemas.openxmlformats.org/officeDocument/2006/relationships" id="260" r:id="Rf51b79d68f29432f"/>
    <p:sldId xmlns:r="http://schemas.openxmlformats.org/officeDocument/2006/relationships" id="261" r:id="R6873202103f1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6c37d29fd4072" /><Relationship Type="http://schemas.openxmlformats.org/officeDocument/2006/relationships/slide" Target="/ppt/slides/slide1.xml" Id="Ra821d8d68e494d95" /><Relationship Type="http://schemas.openxmlformats.org/officeDocument/2006/relationships/slide" Target="/ppt/slides/slide2.xml" Id="R9e7ce080edec416e" /><Relationship Type="http://schemas.openxmlformats.org/officeDocument/2006/relationships/slide" Target="/ppt/slides/slide3.xml" Id="R0b4e33e01fc94b53" /><Relationship Type="http://schemas.openxmlformats.org/officeDocument/2006/relationships/slide" Target="/ppt/slides/slide4.xml" Id="R7b6dbe0ae6ec473f" /><Relationship Type="http://schemas.openxmlformats.org/officeDocument/2006/relationships/slide" Target="/ppt/slides/slide5.xml" Id="Rf51b79d68f29432f" /><Relationship Type="http://schemas.openxmlformats.org/officeDocument/2006/relationships/slide" Target="/ppt/slides/slide6.xml" Id="R6873202103f1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c8f6e57fd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ec9a1330045d2" /><Relationship Type="http://schemas.openxmlformats.org/officeDocument/2006/relationships/theme" Target="/ppt/slideMasters/theme/theme1.xml" Id="Rdd480cddb001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3ec9a13300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93e78b682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82ca9b4bf43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f220d3fa9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471d4084c44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7ae4d81a848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f0f702dd6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187 811 929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12 069 061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7 641 143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59 181 826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208 428 743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Gilhusveien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76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info@haki.no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www.haki.no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982 736 765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