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78bd404d9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48bcac4fe47c5"/>
  </p:sldMasterIdLst>
  <p:sldIdLst>
    <p:sldId xmlns:r="http://schemas.openxmlformats.org/officeDocument/2006/relationships" id="256" r:id="R90eaea00ef3b4e71"/>
    <p:sldId xmlns:r="http://schemas.openxmlformats.org/officeDocument/2006/relationships" id="257" r:id="Rb166fc90a5bf47c4"/>
    <p:sldId xmlns:r="http://schemas.openxmlformats.org/officeDocument/2006/relationships" id="258" r:id="Rcd88afeabe6a4a5d"/>
    <p:sldId xmlns:r="http://schemas.openxmlformats.org/officeDocument/2006/relationships" id="259" r:id="Rbe6012bd593f433a"/>
    <p:sldId xmlns:r="http://schemas.openxmlformats.org/officeDocument/2006/relationships" id="260" r:id="R52345c3b27174807"/>
    <p:sldId xmlns:r="http://schemas.openxmlformats.org/officeDocument/2006/relationships" id="261" r:id="R373fea385008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48bcac4fe47c5" /><Relationship Type="http://schemas.openxmlformats.org/officeDocument/2006/relationships/slide" Target="/ppt/slides/slide1.xml" Id="R90eaea00ef3b4e71" /><Relationship Type="http://schemas.openxmlformats.org/officeDocument/2006/relationships/slide" Target="/ppt/slides/slide2.xml" Id="Rb166fc90a5bf47c4" /><Relationship Type="http://schemas.openxmlformats.org/officeDocument/2006/relationships/slide" Target="/ppt/slides/slide3.xml" Id="Rcd88afeabe6a4a5d" /><Relationship Type="http://schemas.openxmlformats.org/officeDocument/2006/relationships/slide" Target="/ppt/slides/slide4.xml" Id="Rbe6012bd593f433a" /><Relationship Type="http://schemas.openxmlformats.org/officeDocument/2006/relationships/slide" Target="/ppt/slides/slide5.xml" Id="R52345c3b27174807" /><Relationship Type="http://schemas.openxmlformats.org/officeDocument/2006/relationships/slide" Target="/ppt/slides/slide6.xml" Id="R373fea385008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5395d87ca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1ba587f854301" /><Relationship Type="http://schemas.openxmlformats.org/officeDocument/2006/relationships/theme" Target="/ppt/slideMasters/theme/theme1.xml" Id="R796f56b9b044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1ba587f85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df5e57fe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bc15d0e16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c2d65856f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bda78ebb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896693b94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b7eb71311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ABORA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Arnatveitlia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5262 Arnatveit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77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firmapost@abora.no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982 753 589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ABORA PROSJEKT AS</a:t>
            </a:r>
          </a:p>
        </p:txBody>
      </p:sp>
    </p:spTree>
  </p:cSld>
  <p:clrMapOvr>
    <a:masterClrMapping xmlns:a="http://schemas.openxmlformats.org/drawingml/2006/main"/>
  </p:clrMapOvr>
</p:sld>
</file>