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f897c57be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5f7847ba744ff"/>
  </p:sldMasterIdLst>
  <p:sldIdLst>
    <p:sldId xmlns:r="http://schemas.openxmlformats.org/officeDocument/2006/relationships" id="256" r:id="Rbe973f2f5c074805"/>
    <p:sldId xmlns:r="http://schemas.openxmlformats.org/officeDocument/2006/relationships" id="257" r:id="Rf0940e0a34544bab"/>
    <p:sldId xmlns:r="http://schemas.openxmlformats.org/officeDocument/2006/relationships" id="258" r:id="R9ccbd0da60e14b53"/>
    <p:sldId xmlns:r="http://schemas.openxmlformats.org/officeDocument/2006/relationships" id="259" r:id="R1ec297b24d9d452d"/>
    <p:sldId xmlns:r="http://schemas.openxmlformats.org/officeDocument/2006/relationships" id="260" r:id="R68bff93cedd248ce"/>
    <p:sldId xmlns:r="http://schemas.openxmlformats.org/officeDocument/2006/relationships" id="261" r:id="R14d707867d0f4955"/>
    <p:sldId xmlns:r="http://schemas.openxmlformats.org/officeDocument/2006/relationships" id="262" r:id="Rfb5e6fbcae62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5f7847ba744ff" /><Relationship Type="http://schemas.openxmlformats.org/officeDocument/2006/relationships/slide" Target="/ppt/slides/slide1.xml" Id="Rbe973f2f5c074805" /><Relationship Type="http://schemas.openxmlformats.org/officeDocument/2006/relationships/slide" Target="/ppt/slides/slide2.xml" Id="Rf0940e0a34544bab" /><Relationship Type="http://schemas.openxmlformats.org/officeDocument/2006/relationships/slide" Target="/ppt/slides/slide3.xml" Id="R9ccbd0da60e14b53" /><Relationship Type="http://schemas.openxmlformats.org/officeDocument/2006/relationships/slide" Target="/ppt/slides/slide4.xml" Id="R1ec297b24d9d452d" /><Relationship Type="http://schemas.openxmlformats.org/officeDocument/2006/relationships/slide" Target="/ppt/slides/slide5.xml" Id="R68bff93cedd248ce" /><Relationship Type="http://schemas.openxmlformats.org/officeDocument/2006/relationships/slide" Target="/ppt/slides/slide6.xml" Id="R14d707867d0f4955" /><Relationship Type="http://schemas.openxmlformats.org/officeDocument/2006/relationships/slide" Target="/ppt/slides/slide7.xml" Id="Rfb5e6fbcae62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45521d8a8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eda023f28427d" /><Relationship Type="http://schemas.openxmlformats.org/officeDocument/2006/relationships/theme" Target="/ppt/slideMasters/theme/theme1.xml" Id="Rc7733b1ec9f5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eda023f28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029b129b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08ada61b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cd333aa5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b8e613dc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0976e74e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33cd70e35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ba5c4b48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ABORA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ABORA PROSJEKT AS ble etablert [år] og holder til i Arnatveit.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55 492 533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3 642 681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22 403 600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AKSELBERG SVEIN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KNAPSTAD ANDREAS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SESTEV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FESTE HELGE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KNAPSTAD KÅRE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TRIPODIANOS ADONIOS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Arnatveitlia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5262 Arnatveit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77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firmapost@abora.no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982 753 589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