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10bba5ae7345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5b8dc2a8314d90"/>
  </p:sldMasterIdLst>
  <p:sldIdLst>
    <p:sldId xmlns:r="http://schemas.openxmlformats.org/officeDocument/2006/relationships" id="256" r:id="Rc7b555efbb4f49f0"/>
    <p:sldId xmlns:r="http://schemas.openxmlformats.org/officeDocument/2006/relationships" id="257" r:id="R2a7340b4112b42bc"/>
    <p:sldId xmlns:r="http://schemas.openxmlformats.org/officeDocument/2006/relationships" id="258" r:id="Rd7b126561a174aff"/>
    <p:sldId xmlns:r="http://schemas.openxmlformats.org/officeDocument/2006/relationships" id="259" r:id="R61b8095061ef4e6f"/>
    <p:sldId xmlns:r="http://schemas.openxmlformats.org/officeDocument/2006/relationships" id="260" r:id="R7e485c607939422f"/>
    <p:sldId xmlns:r="http://schemas.openxmlformats.org/officeDocument/2006/relationships" id="261" r:id="Rcc04c97f486a4690"/>
    <p:sldId xmlns:r="http://schemas.openxmlformats.org/officeDocument/2006/relationships" id="262" r:id="Rb085434316cc45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5b8dc2a8314d90" /><Relationship Type="http://schemas.openxmlformats.org/officeDocument/2006/relationships/slide" Target="/ppt/slides/slide1.xml" Id="Rc7b555efbb4f49f0" /><Relationship Type="http://schemas.openxmlformats.org/officeDocument/2006/relationships/slide" Target="/ppt/slides/slide2.xml" Id="R2a7340b4112b42bc" /><Relationship Type="http://schemas.openxmlformats.org/officeDocument/2006/relationships/slide" Target="/ppt/slides/slide3.xml" Id="Rd7b126561a174aff" /><Relationship Type="http://schemas.openxmlformats.org/officeDocument/2006/relationships/slide" Target="/ppt/slides/slide4.xml" Id="R61b8095061ef4e6f" /><Relationship Type="http://schemas.openxmlformats.org/officeDocument/2006/relationships/slide" Target="/ppt/slides/slide5.xml" Id="R7e485c607939422f" /><Relationship Type="http://schemas.openxmlformats.org/officeDocument/2006/relationships/slide" Target="/ppt/slides/slide6.xml" Id="Rcc04c97f486a4690" /><Relationship Type="http://schemas.openxmlformats.org/officeDocument/2006/relationships/slide" Target="/ppt/slides/slide7.xml" Id="Rb085434316cc45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f25bb6da3f43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bf4aeaa024883" /><Relationship Type="http://schemas.openxmlformats.org/officeDocument/2006/relationships/theme" Target="/ppt/slideMasters/theme/theme1.xml" Id="Re4265ee56ae642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5bf4aeaa0248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fb1ad5f0245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61bec4f614e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836a7de4d45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d595a566045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f3b36d1bf48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18c7e45e541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8a543ed4c45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NESTTUN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NESTTUN INVEST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3 166 771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−1 964 755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50 946 018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321 397 252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335 514 097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LØDRUP KVALHEIM  –  34,8 %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 NESTTUN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NORMEAT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PBK HOLDING AS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Tveiteråsvegen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92 24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982 763 150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INVEST AS</a:t>
            </a:r>
          </a:p>
        </p:txBody>
      </p:sp>
    </p:spTree>
  </p:cSld>
  <p:clrMapOvr>
    <a:masterClrMapping xmlns:a="http://schemas.openxmlformats.org/drawingml/2006/main"/>
  </p:clrMapOvr>
</p:sld>
</file>