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82a151dcaf47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8573a28a054534"/>
  </p:sldMasterIdLst>
  <p:sldIdLst>
    <p:sldId xmlns:r="http://schemas.openxmlformats.org/officeDocument/2006/relationships" id="256" r:id="Rcdd30edc678b4de3"/>
    <p:sldId xmlns:r="http://schemas.openxmlformats.org/officeDocument/2006/relationships" id="257" r:id="R2eeefb9c696c448b"/>
    <p:sldId xmlns:r="http://schemas.openxmlformats.org/officeDocument/2006/relationships" id="258" r:id="Rf51f2192e0d54410"/>
    <p:sldId xmlns:r="http://schemas.openxmlformats.org/officeDocument/2006/relationships" id="259" r:id="Rac50b14680bc4d01"/>
    <p:sldId xmlns:r="http://schemas.openxmlformats.org/officeDocument/2006/relationships" id="260" r:id="Rf6b006177e264984"/>
    <p:sldId xmlns:r="http://schemas.openxmlformats.org/officeDocument/2006/relationships" id="261" r:id="R78bf3f95bd8f4467"/>
    <p:sldId xmlns:r="http://schemas.openxmlformats.org/officeDocument/2006/relationships" id="262" r:id="R0eb05f4e7a19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573a28a054534" /><Relationship Type="http://schemas.openxmlformats.org/officeDocument/2006/relationships/slide" Target="/ppt/slides/slide1.xml" Id="Rcdd30edc678b4de3" /><Relationship Type="http://schemas.openxmlformats.org/officeDocument/2006/relationships/slide" Target="/ppt/slides/slide2.xml" Id="R2eeefb9c696c448b" /><Relationship Type="http://schemas.openxmlformats.org/officeDocument/2006/relationships/slide" Target="/ppt/slides/slide3.xml" Id="Rf51f2192e0d54410" /><Relationship Type="http://schemas.openxmlformats.org/officeDocument/2006/relationships/slide" Target="/ppt/slides/slide4.xml" Id="Rac50b14680bc4d01" /><Relationship Type="http://schemas.openxmlformats.org/officeDocument/2006/relationships/slide" Target="/ppt/slides/slide5.xml" Id="Rf6b006177e264984" /><Relationship Type="http://schemas.openxmlformats.org/officeDocument/2006/relationships/slide" Target="/ppt/slides/slide6.xml" Id="R78bf3f95bd8f4467" /><Relationship Type="http://schemas.openxmlformats.org/officeDocument/2006/relationships/slide" Target="/ppt/slides/slide7.xml" Id="R0eb05f4e7a19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92a53031145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1a8e3eb33448d" /><Relationship Type="http://schemas.openxmlformats.org/officeDocument/2006/relationships/theme" Target="/ppt/slideMasters/theme/theme1.xml" Id="Ra3f827a5ffe542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e1a8e3eb3344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f99488d4444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1255721064b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b0fe1a11c40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189c52ee046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cce9688cd42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1bac88b5745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03d7bd9df47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MIMAR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MIMAR HOLDING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1 558 263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−992 436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6 985 636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45 369 793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45 985 871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JOHN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Fugleskjærgata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john@oceanelectronics.no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982 766 648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HOLDING AS</a:t>
            </a:r>
          </a:p>
        </p:txBody>
      </p:sp>
    </p:spTree>
  </p:cSld>
  <p:clrMapOvr>
    <a:masterClrMapping xmlns:a="http://schemas.openxmlformats.org/drawingml/2006/main"/>
  </p:clrMapOvr>
</p:sld>
</file>