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09a01428f46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c50521c1c84071"/>
  </p:sldMasterIdLst>
  <p:sldIdLst>
    <p:sldId xmlns:r="http://schemas.openxmlformats.org/officeDocument/2006/relationships" id="256" r:id="R96c065fc765e4706"/>
    <p:sldId xmlns:r="http://schemas.openxmlformats.org/officeDocument/2006/relationships" id="257" r:id="R5cfefdd5253d48d9"/>
    <p:sldId xmlns:r="http://schemas.openxmlformats.org/officeDocument/2006/relationships" id="258" r:id="R5c6a290d5b94493d"/>
    <p:sldId xmlns:r="http://schemas.openxmlformats.org/officeDocument/2006/relationships" id="259" r:id="R48dc4a56597f4b2a"/>
    <p:sldId xmlns:r="http://schemas.openxmlformats.org/officeDocument/2006/relationships" id="260" r:id="R3706c79b124c4247"/>
    <p:sldId xmlns:r="http://schemas.openxmlformats.org/officeDocument/2006/relationships" id="261" r:id="R1c89f8aaa88f424a"/>
    <p:sldId xmlns:r="http://schemas.openxmlformats.org/officeDocument/2006/relationships" id="262" r:id="Rfdcb786816dc40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50521c1c84071" /><Relationship Type="http://schemas.openxmlformats.org/officeDocument/2006/relationships/slide" Target="/ppt/slides/slide1.xml" Id="R96c065fc765e4706" /><Relationship Type="http://schemas.openxmlformats.org/officeDocument/2006/relationships/slide" Target="/ppt/slides/slide2.xml" Id="R5cfefdd5253d48d9" /><Relationship Type="http://schemas.openxmlformats.org/officeDocument/2006/relationships/slide" Target="/ppt/slides/slide3.xml" Id="R5c6a290d5b94493d" /><Relationship Type="http://schemas.openxmlformats.org/officeDocument/2006/relationships/slide" Target="/ppt/slides/slide4.xml" Id="R48dc4a56597f4b2a" /><Relationship Type="http://schemas.openxmlformats.org/officeDocument/2006/relationships/slide" Target="/ppt/slides/slide5.xml" Id="R3706c79b124c4247" /><Relationship Type="http://schemas.openxmlformats.org/officeDocument/2006/relationships/slide" Target="/ppt/slides/slide6.xml" Id="R1c89f8aaa88f424a" /><Relationship Type="http://schemas.openxmlformats.org/officeDocument/2006/relationships/slide" Target="/ppt/slides/slide7.xml" Id="Rfdcb786816dc40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7392273894c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e7e5ee8004e95" /><Relationship Type="http://schemas.openxmlformats.org/officeDocument/2006/relationships/theme" Target="/ppt/slideMasters/theme/theme1.xml" Id="R6f7c096fd0554d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2e7e5ee8004e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d78838a7543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3cfb9dacb4e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24c6fb2274f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5027cdf49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3586c08a84e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6275c3e364b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f3276b4b640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 ØKONOMI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14 965 639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FORSETH FRANK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Jakobslivegen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frank@tronderokonomi.no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982 767 083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 ØKONOMI AS</a:t>
            </a:r>
          </a:p>
        </p:txBody>
      </p:sp>
    </p:spTree>
  </p:cSld>
  <p:clrMapOvr>
    <a:masterClrMapping xmlns:a="http://schemas.openxmlformats.org/drawingml/2006/main"/>
  </p:clrMapOvr>
</p:sld>
</file>