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35339fd64a41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f586833a764445"/>
  </p:sldMasterIdLst>
  <p:sldIdLst>
    <p:sldId xmlns:r="http://schemas.openxmlformats.org/officeDocument/2006/relationships" id="256" r:id="Rb23bb66a4b084276"/>
    <p:sldId xmlns:r="http://schemas.openxmlformats.org/officeDocument/2006/relationships" id="257" r:id="Rccf7c4b7b14c4f16"/>
    <p:sldId xmlns:r="http://schemas.openxmlformats.org/officeDocument/2006/relationships" id="258" r:id="Ra9cdbde3f1ad4d9e"/>
    <p:sldId xmlns:r="http://schemas.openxmlformats.org/officeDocument/2006/relationships" id="259" r:id="R848360067eea4bd4"/>
    <p:sldId xmlns:r="http://schemas.openxmlformats.org/officeDocument/2006/relationships" id="260" r:id="R08632d078ce8477d"/>
    <p:sldId xmlns:r="http://schemas.openxmlformats.org/officeDocument/2006/relationships" id="261" r:id="Rc79bdc48b55d4894"/>
    <p:sldId xmlns:r="http://schemas.openxmlformats.org/officeDocument/2006/relationships" id="262" r:id="R70676acd439146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f586833a764445" /><Relationship Type="http://schemas.openxmlformats.org/officeDocument/2006/relationships/slide" Target="/ppt/slides/slide1.xml" Id="Rb23bb66a4b084276" /><Relationship Type="http://schemas.openxmlformats.org/officeDocument/2006/relationships/slide" Target="/ppt/slides/slide2.xml" Id="Rccf7c4b7b14c4f16" /><Relationship Type="http://schemas.openxmlformats.org/officeDocument/2006/relationships/slide" Target="/ppt/slides/slide3.xml" Id="Ra9cdbde3f1ad4d9e" /><Relationship Type="http://schemas.openxmlformats.org/officeDocument/2006/relationships/slide" Target="/ppt/slides/slide4.xml" Id="R848360067eea4bd4" /><Relationship Type="http://schemas.openxmlformats.org/officeDocument/2006/relationships/slide" Target="/ppt/slides/slide5.xml" Id="R08632d078ce8477d" /><Relationship Type="http://schemas.openxmlformats.org/officeDocument/2006/relationships/slide" Target="/ppt/slides/slide6.xml" Id="Rc79bdc48b55d4894" /><Relationship Type="http://schemas.openxmlformats.org/officeDocument/2006/relationships/slide" Target="/ppt/slides/slide7.xml" Id="R70676acd439146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6cf0fe63d142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465ce80cd49e3" /><Relationship Type="http://schemas.openxmlformats.org/officeDocument/2006/relationships/theme" Target="/ppt/slideMasters/theme/theme1.xml" Id="R6a3dc4533a3f42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4465ce80cd49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842ed52c34b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f35f289cc42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5589fe48249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bf5c849a040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ea43e9c1f4d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bd5a5f3a841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afdd569b744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VEGA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 REGNSKAP AS ble etablert [år] og holder til i Rykkinn.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3 129 968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741 108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1 566 762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TIGERLINE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Erling Dieset, Fasansvingen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1348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kontakt@vegaregnskap.no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982 774 055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REGNSKAP AS</a:t>
            </a:r>
          </a:p>
        </p:txBody>
      </p:sp>
    </p:spTree>
  </p:cSld>
  <p:clrMapOvr>
    <a:masterClrMapping xmlns:a="http://schemas.openxmlformats.org/drawingml/2006/main"/>
  </p:clrMapOvr>
</p:sld>
</file>