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af96427aaf47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1b894ea19e486d"/>
  </p:sldMasterIdLst>
  <p:sldIdLst>
    <p:sldId xmlns:r="http://schemas.openxmlformats.org/officeDocument/2006/relationships" id="256" r:id="R349044f72fe84fbf"/>
    <p:sldId xmlns:r="http://schemas.openxmlformats.org/officeDocument/2006/relationships" id="257" r:id="Ra6d56613dbeb4e30"/>
    <p:sldId xmlns:r="http://schemas.openxmlformats.org/officeDocument/2006/relationships" id="258" r:id="Rdde6a1aac4494afe"/>
    <p:sldId xmlns:r="http://schemas.openxmlformats.org/officeDocument/2006/relationships" id="259" r:id="R6d8bf1223df7412d"/>
    <p:sldId xmlns:r="http://schemas.openxmlformats.org/officeDocument/2006/relationships" id="260" r:id="R9936959e271b4502"/>
    <p:sldId xmlns:r="http://schemas.openxmlformats.org/officeDocument/2006/relationships" id="261" r:id="R8b329a9f94c1437f"/>
    <p:sldId xmlns:r="http://schemas.openxmlformats.org/officeDocument/2006/relationships" id="262" r:id="R40001c06d1d049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b894ea19e486d" /><Relationship Type="http://schemas.openxmlformats.org/officeDocument/2006/relationships/slide" Target="/ppt/slides/slide1.xml" Id="R349044f72fe84fbf" /><Relationship Type="http://schemas.openxmlformats.org/officeDocument/2006/relationships/slide" Target="/ppt/slides/slide2.xml" Id="Ra6d56613dbeb4e30" /><Relationship Type="http://schemas.openxmlformats.org/officeDocument/2006/relationships/slide" Target="/ppt/slides/slide3.xml" Id="Rdde6a1aac4494afe" /><Relationship Type="http://schemas.openxmlformats.org/officeDocument/2006/relationships/slide" Target="/ppt/slides/slide4.xml" Id="R6d8bf1223df7412d" /><Relationship Type="http://schemas.openxmlformats.org/officeDocument/2006/relationships/slide" Target="/ppt/slides/slide5.xml" Id="R9936959e271b4502" /><Relationship Type="http://schemas.openxmlformats.org/officeDocument/2006/relationships/slide" Target="/ppt/slides/slide6.xml" Id="R8b329a9f94c1437f" /><Relationship Type="http://schemas.openxmlformats.org/officeDocument/2006/relationships/slide" Target="/ppt/slides/slide7.xml" Id="R40001c06d1d049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3d6adb36e744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3abb29a5f4c48" /><Relationship Type="http://schemas.openxmlformats.org/officeDocument/2006/relationships/theme" Target="/ppt/slideMasters/theme/theme1.xml" Id="R9e0fb1ccb08f4c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d3abb29a5f4c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60bc26dbb43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4991afa4249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21ab3ac5d49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c1eb8849543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756d0da804c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f0d3f9af448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1d09d3e9d4e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AXEL UGLAND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AXEL UGLAND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AXEL UGLAND HOLDING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AXEL UGLAND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AXEL UGLAND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AXEL UGLAND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199 312 000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133 295 000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109 523 000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1 230 395 000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1 710 477 000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AXEL UGLAND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AXEL UGLAND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POLO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AXEL UGLAND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AXEL UGLAND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Reddalsveien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25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km@kauh.no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982 775 620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AXEL UGLAND HOLDING AS</a:t>
            </a:r>
          </a:p>
        </p:txBody>
      </p:sp>
    </p:spTree>
  </p:cSld>
  <p:clrMapOvr>
    <a:masterClrMapping xmlns:a="http://schemas.openxmlformats.org/drawingml/2006/main"/>
  </p:clrMapOvr>
</p:sld>
</file>