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f51383934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2a830f58d44d7"/>
  </p:sldMasterIdLst>
  <p:sldIdLst>
    <p:sldId xmlns:r="http://schemas.openxmlformats.org/officeDocument/2006/relationships" id="256" r:id="R930c2272e16e4fca"/>
    <p:sldId xmlns:r="http://schemas.openxmlformats.org/officeDocument/2006/relationships" id="257" r:id="R62e49d82f3904831"/>
    <p:sldId xmlns:r="http://schemas.openxmlformats.org/officeDocument/2006/relationships" id="258" r:id="R0f18fe2ba0a64708"/>
    <p:sldId xmlns:r="http://schemas.openxmlformats.org/officeDocument/2006/relationships" id="259" r:id="R27995f9ed077432e"/>
    <p:sldId xmlns:r="http://schemas.openxmlformats.org/officeDocument/2006/relationships" id="260" r:id="Rc4a929ced9164481"/>
    <p:sldId xmlns:r="http://schemas.openxmlformats.org/officeDocument/2006/relationships" id="261" r:id="R9bf174ff42214641"/>
    <p:sldId xmlns:r="http://schemas.openxmlformats.org/officeDocument/2006/relationships" id="262" r:id="Rc74d089291d0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2a830f58d44d7" /><Relationship Type="http://schemas.openxmlformats.org/officeDocument/2006/relationships/slide" Target="/ppt/slides/slide1.xml" Id="R930c2272e16e4fca" /><Relationship Type="http://schemas.openxmlformats.org/officeDocument/2006/relationships/slide" Target="/ppt/slides/slide2.xml" Id="R62e49d82f3904831" /><Relationship Type="http://schemas.openxmlformats.org/officeDocument/2006/relationships/slide" Target="/ppt/slides/slide3.xml" Id="R0f18fe2ba0a64708" /><Relationship Type="http://schemas.openxmlformats.org/officeDocument/2006/relationships/slide" Target="/ppt/slides/slide4.xml" Id="R27995f9ed077432e" /><Relationship Type="http://schemas.openxmlformats.org/officeDocument/2006/relationships/slide" Target="/ppt/slides/slide5.xml" Id="Rc4a929ced9164481" /><Relationship Type="http://schemas.openxmlformats.org/officeDocument/2006/relationships/slide" Target="/ppt/slides/slide6.xml" Id="R9bf174ff42214641" /><Relationship Type="http://schemas.openxmlformats.org/officeDocument/2006/relationships/slide" Target="/ppt/slides/slide7.xml" Id="Rc74d089291d0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fd92abd6e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52a2bab0417d" /><Relationship Type="http://schemas.openxmlformats.org/officeDocument/2006/relationships/theme" Target="/ppt/slideMasters/theme/theme1.xml" Id="R1990b85e1d0d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b52a2bab0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fd94b6253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b834483c4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1e0dd8d66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eec1422f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9fb9bade2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a6104ba9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a4c37e34048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INSTALLASJON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16 718 085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INSTALLASJON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LIHA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INSTALLASJON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Sundrevegen 172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19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post@aalinst.no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www.aalinst.no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INSTALLASJON AS</a:t>
            </a:r>
          </a:p>
        </p:txBody>
      </p:sp>
    </p:spTree>
  </p:cSld>
  <p:clrMapOvr>
    <a:masterClrMapping xmlns:a="http://schemas.openxmlformats.org/drawingml/2006/main"/>
  </p:clrMapOvr>
</p:sld>
</file>