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e9a442fb71448b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ff34fe9665c481d"/>
  </p:sldMasterIdLst>
  <p:sldIdLst>
    <p:sldId xmlns:r="http://schemas.openxmlformats.org/officeDocument/2006/relationships" id="256" r:id="Rffae0a72d44246d8"/>
    <p:sldId xmlns:r="http://schemas.openxmlformats.org/officeDocument/2006/relationships" id="257" r:id="R1c91231b45504bc4"/>
    <p:sldId xmlns:r="http://schemas.openxmlformats.org/officeDocument/2006/relationships" id="258" r:id="Rd4b531164e5346e0"/>
    <p:sldId xmlns:r="http://schemas.openxmlformats.org/officeDocument/2006/relationships" id="259" r:id="Rd4ef5ea16cbf4876"/>
    <p:sldId xmlns:r="http://schemas.openxmlformats.org/officeDocument/2006/relationships" id="260" r:id="R148d2a1c494b4345"/>
    <p:sldId xmlns:r="http://schemas.openxmlformats.org/officeDocument/2006/relationships" id="261" r:id="R71a963418d084833"/>
    <p:sldId xmlns:r="http://schemas.openxmlformats.org/officeDocument/2006/relationships" id="262" r:id="Rcb1646c907674ec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f34fe9665c481d" /><Relationship Type="http://schemas.openxmlformats.org/officeDocument/2006/relationships/slide" Target="/ppt/slides/slide1.xml" Id="Rffae0a72d44246d8" /><Relationship Type="http://schemas.openxmlformats.org/officeDocument/2006/relationships/slide" Target="/ppt/slides/slide2.xml" Id="R1c91231b45504bc4" /><Relationship Type="http://schemas.openxmlformats.org/officeDocument/2006/relationships/slide" Target="/ppt/slides/slide3.xml" Id="Rd4b531164e5346e0" /><Relationship Type="http://schemas.openxmlformats.org/officeDocument/2006/relationships/slide" Target="/ppt/slides/slide4.xml" Id="Rd4ef5ea16cbf4876" /><Relationship Type="http://schemas.openxmlformats.org/officeDocument/2006/relationships/slide" Target="/ppt/slides/slide5.xml" Id="R148d2a1c494b4345" /><Relationship Type="http://schemas.openxmlformats.org/officeDocument/2006/relationships/slide" Target="/ppt/slides/slide6.xml" Id="R71a963418d084833" /><Relationship Type="http://schemas.openxmlformats.org/officeDocument/2006/relationships/slide" Target="/ppt/slides/slide7.xml" Id="Rcb1646c907674ec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96e89a5e724c2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8ad3b3a74b4194" /><Relationship Type="http://schemas.openxmlformats.org/officeDocument/2006/relationships/theme" Target="/ppt/slideMasters/theme/theme1.xml" Id="R0e193ee1ea5a4cd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d8ad3b3a74b419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de1ee99275460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48d6eca2fd4e3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7222e8f69e4c5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0271cfa7d74ee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3971f56f234af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a46e05a9814e0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4aa05b8b1844e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TINBUEN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TINBUEN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TINBUEN AS ble etablert [år] og holder til i Ranheim.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TINBUEN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TINBUEN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TINBUEN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630 000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−2 229 095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40 784 459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216 631 817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273 479 701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TINBUEN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JOHNSEN KETIL WIIK  –  46,0 %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GULLØYE AS  –  12,0 %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HAUGMANN AS  –  12,0 %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VISTA BELLA AS  –  12,0 %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VISTA BELLA AS  –  3,1 %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GULLØYE AS  –  3,1 %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TINBUEN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Havseilervegen 52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7053 Ranheim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982 783 283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TINBUEN AS</a:t>
            </a:r>
          </a:p>
        </p:txBody>
      </p:sp>
    </p:spTree>
  </p:cSld>
  <p:clrMapOvr>
    <a:masterClrMapping xmlns:a="http://schemas.openxmlformats.org/drawingml/2006/main"/>
  </p:clrMapOvr>
</p:sld>
</file>