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a77a13247746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0580dac1a84b77"/>
  </p:sldMasterIdLst>
  <p:sldIdLst>
    <p:sldId xmlns:r="http://schemas.openxmlformats.org/officeDocument/2006/relationships" id="256" r:id="R6f05a36f220446fa"/>
    <p:sldId xmlns:r="http://schemas.openxmlformats.org/officeDocument/2006/relationships" id="257" r:id="R33d5de8b8bf542dc"/>
    <p:sldId xmlns:r="http://schemas.openxmlformats.org/officeDocument/2006/relationships" id="258" r:id="R09c1fed92350449f"/>
    <p:sldId xmlns:r="http://schemas.openxmlformats.org/officeDocument/2006/relationships" id="259" r:id="R80ad2c71e6f445bc"/>
    <p:sldId xmlns:r="http://schemas.openxmlformats.org/officeDocument/2006/relationships" id="260" r:id="Rf4817ab03e44493f"/>
    <p:sldId xmlns:r="http://schemas.openxmlformats.org/officeDocument/2006/relationships" id="261" r:id="Rf69c965fd108481f"/>
    <p:sldId xmlns:r="http://schemas.openxmlformats.org/officeDocument/2006/relationships" id="262" r:id="R34e81434d9c341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580dac1a84b77" /><Relationship Type="http://schemas.openxmlformats.org/officeDocument/2006/relationships/slide" Target="/ppt/slides/slide1.xml" Id="R6f05a36f220446fa" /><Relationship Type="http://schemas.openxmlformats.org/officeDocument/2006/relationships/slide" Target="/ppt/slides/slide2.xml" Id="R33d5de8b8bf542dc" /><Relationship Type="http://schemas.openxmlformats.org/officeDocument/2006/relationships/slide" Target="/ppt/slides/slide3.xml" Id="R09c1fed92350449f" /><Relationship Type="http://schemas.openxmlformats.org/officeDocument/2006/relationships/slide" Target="/ppt/slides/slide4.xml" Id="R80ad2c71e6f445bc" /><Relationship Type="http://schemas.openxmlformats.org/officeDocument/2006/relationships/slide" Target="/ppt/slides/slide5.xml" Id="Rf4817ab03e44493f" /><Relationship Type="http://schemas.openxmlformats.org/officeDocument/2006/relationships/slide" Target="/ppt/slides/slide6.xml" Id="Rf69c965fd108481f" /><Relationship Type="http://schemas.openxmlformats.org/officeDocument/2006/relationships/slide" Target="/ppt/slides/slide7.xml" Id="R34e81434d9c341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75832d55c4d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9d17b00ea4be0" /><Relationship Type="http://schemas.openxmlformats.org/officeDocument/2006/relationships/theme" Target="/ppt/slideMasters/theme/theme1.xml" Id="Rd1cc1e2a26b544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79d17b00ea4b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c3a2932144b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c54d8c2eb45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37adb4a334f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428ab8ae042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750f65c2243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55ac556024b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b8e1107604b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PRELAS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17 311 873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25 743 504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LAILA SOFIE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PREBEN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PREFI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LAILA SOFIE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PREBEN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TROND ERLEND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43 80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982 783 968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