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61651df79c45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72beca367747f5"/>
  </p:sldMasterIdLst>
  <p:sldIdLst>
    <p:sldId xmlns:r="http://schemas.openxmlformats.org/officeDocument/2006/relationships" id="256" r:id="Rb8acc14548ed49e4"/>
    <p:sldId xmlns:r="http://schemas.openxmlformats.org/officeDocument/2006/relationships" id="257" r:id="R19c78f56d3c241e4"/>
    <p:sldId xmlns:r="http://schemas.openxmlformats.org/officeDocument/2006/relationships" id="258" r:id="Rea558779a6b0469a"/>
    <p:sldId xmlns:r="http://schemas.openxmlformats.org/officeDocument/2006/relationships" id="259" r:id="R4c9be13b10434488"/>
    <p:sldId xmlns:r="http://schemas.openxmlformats.org/officeDocument/2006/relationships" id="260" r:id="R11be2285a4a34978"/>
    <p:sldId xmlns:r="http://schemas.openxmlformats.org/officeDocument/2006/relationships" id="261" r:id="R65201fb14d704583"/>
    <p:sldId xmlns:r="http://schemas.openxmlformats.org/officeDocument/2006/relationships" id="262" r:id="R047c1e8f1a324c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72beca367747f5" /><Relationship Type="http://schemas.openxmlformats.org/officeDocument/2006/relationships/slide" Target="/ppt/slides/slide1.xml" Id="Rb8acc14548ed49e4" /><Relationship Type="http://schemas.openxmlformats.org/officeDocument/2006/relationships/slide" Target="/ppt/slides/slide2.xml" Id="R19c78f56d3c241e4" /><Relationship Type="http://schemas.openxmlformats.org/officeDocument/2006/relationships/slide" Target="/ppt/slides/slide3.xml" Id="Rea558779a6b0469a" /><Relationship Type="http://schemas.openxmlformats.org/officeDocument/2006/relationships/slide" Target="/ppt/slides/slide4.xml" Id="R4c9be13b10434488" /><Relationship Type="http://schemas.openxmlformats.org/officeDocument/2006/relationships/slide" Target="/ppt/slides/slide5.xml" Id="R11be2285a4a34978" /><Relationship Type="http://schemas.openxmlformats.org/officeDocument/2006/relationships/slide" Target="/ppt/slides/slide6.xml" Id="R65201fb14d704583" /><Relationship Type="http://schemas.openxmlformats.org/officeDocument/2006/relationships/slide" Target="/ppt/slides/slide7.xml" Id="R047c1e8f1a324c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126e66a8d247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9d56092974d3a" /><Relationship Type="http://schemas.openxmlformats.org/officeDocument/2006/relationships/theme" Target="/ppt/slideMasters/theme/theme1.xml" Id="R74e3a404d4674b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79d56092974d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141b20f3d4e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15ba8f15d4b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0a3a139f04e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e6d39a5f741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80162f53645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7b21995df49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318e9d24b47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LØNSETH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LØNSETH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35 900 060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26 434 405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60 466 283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ANEMAR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SOPATH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 GUTTER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TORAND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Fløtmannsgata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21 46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982 784 220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LØNSETH INVEST AS</a:t>
            </a:r>
          </a:p>
        </p:txBody>
      </p:sp>
    </p:spTree>
  </p:cSld>
  <p:clrMapOvr>
    <a:masterClrMapping xmlns:a="http://schemas.openxmlformats.org/drawingml/2006/main"/>
  </p:clrMapOvr>
</p:sld>
</file>