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9fa00b4064f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3831feb75411d"/>
  </p:sldMasterIdLst>
  <p:sldIdLst>
    <p:sldId xmlns:r="http://schemas.openxmlformats.org/officeDocument/2006/relationships" id="256" r:id="R0baf42003eec4221"/>
    <p:sldId xmlns:r="http://schemas.openxmlformats.org/officeDocument/2006/relationships" id="257" r:id="R5715e08a40be4667"/>
    <p:sldId xmlns:r="http://schemas.openxmlformats.org/officeDocument/2006/relationships" id="258" r:id="R91aab5973eea4456"/>
    <p:sldId xmlns:r="http://schemas.openxmlformats.org/officeDocument/2006/relationships" id="259" r:id="R7fbb9f30fa8947ec"/>
    <p:sldId xmlns:r="http://schemas.openxmlformats.org/officeDocument/2006/relationships" id="260" r:id="Ra5fd377421a64f8d"/>
    <p:sldId xmlns:r="http://schemas.openxmlformats.org/officeDocument/2006/relationships" id="261" r:id="R2b9a811f0a21449b"/>
    <p:sldId xmlns:r="http://schemas.openxmlformats.org/officeDocument/2006/relationships" id="262" r:id="Rda34ac892fce4c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3831feb75411d" /><Relationship Type="http://schemas.openxmlformats.org/officeDocument/2006/relationships/slide" Target="/ppt/slides/slide1.xml" Id="R0baf42003eec4221" /><Relationship Type="http://schemas.openxmlformats.org/officeDocument/2006/relationships/slide" Target="/ppt/slides/slide2.xml" Id="R5715e08a40be4667" /><Relationship Type="http://schemas.openxmlformats.org/officeDocument/2006/relationships/slide" Target="/ppt/slides/slide3.xml" Id="R91aab5973eea4456" /><Relationship Type="http://schemas.openxmlformats.org/officeDocument/2006/relationships/slide" Target="/ppt/slides/slide4.xml" Id="R7fbb9f30fa8947ec" /><Relationship Type="http://schemas.openxmlformats.org/officeDocument/2006/relationships/slide" Target="/ppt/slides/slide5.xml" Id="Ra5fd377421a64f8d" /><Relationship Type="http://schemas.openxmlformats.org/officeDocument/2006/relationships/slide" Target="/ppt/slides/slide6.xml" Id="R2b9a811f0a21449b" /><Relationship Type="http://schemas.openxmlformats.org/officeDocument/2006/relationships/slide" Target="/ppt/slides/slide7.xml" Id="Rda34ac892fce4c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8e23646d3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51f2553ea4b91" /><Relationship Type="http://schemas.openxmlformats.org/officeDocument/2006/relationships/theme" Target="/ppt/slideMasters/theme/theme1.xml" Id="Rc35a9750a76e4f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51f2553ea4b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e2f3cd5f7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dac33b5df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e9a839c20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3f5551a25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60d8e444f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e1a91492f46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f6877db9f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STEINERUD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4 298 857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114 463 629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352 948 590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RYGH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VICTORIA RYGH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VIDAR RYGH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