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a1902c6dbe4b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f63940404848b3"/>
  </p:sldMasterIdLst>
  <p:sldIdLst>
    <p:sldId xmlns:r="http://schemas.openxmlformats.org/officeDocument/2006/relationships" id="256" r:id="R0eae330744b94af7"/>
    <p:sldId xmlns:r="http://schemas.openxmlformats.org/officeDocument/2006/relationships" id="257" r:id="R0f2aa07a440a461a"/>
    <p:sldId xmlns:r="http://schemas.openxmlformats.org/officeDocument/2006/relationships" id="258" r:id="R1edc5d71b28e4324"/>
    <p:sldId xmlns:r="http://schemas.openxmlformats.org/officeDocument/2006/relationships" id="259" r:id="Rc49ce653b5b64ee5"/>
    <p:sldId xmlns:r="http://schemas.openxmlformats.org/officeDocument/2006/relationships" id="260" r:id="Rcb5849873c1e46f5"/>
    <p:sldId xmlns:r="http://schemas.openxmlformats.org/officeDocument/2006/relationships" id="261" r:id="R681ad3719cf84ac8"/>
    <p:sldId xmlns:r="http://schemas.openxmlformats.org/officeDocument/2006/relationships" id="262" r:id="R5cc92f3f4eab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63940404848b3" /><Relationship Type="http://schemas.openxmlformats.org/officeDocument/2006/relationships/slide" Target="/ppt/slides/slide1.xml" Id="R0eae330744b94af7" /><Relationship Type="http://schemas.openxmlformats.org/officeDocument/2006/relationships/slide" Target="/ppt/slides/slide2.xml" Id="R0f2aa07a440a461a" /><Relationship Type="http://schemas.openxmlformats.org/officeDocument/2006/relationships/slide" Target="/ppt/slides/slide3.xml" Id="R1edc5d71b28e4324" /><Relationship Type="http://schemas.openxmlformats.org/officeDocument/2006/relationships/slide" Target="/ppt/slides/slide4.xml" Id="Rc49ce653b5b64ee5" /><Relationship Type="http://schemas.openxmlformats.org/officeDocument/2006/relationships/slide" Target="/ppt/slides/slide5.xml" Id="Rcb5849873c1e46f5" /><Relationship Type="http://schemas.openxmlformats.org/officeDocument/2006/relationships/slide" Target="/ppt/slides/slide6.xml" Id="R681ad3719cf84ac8" /><Relationship Type="http://schemas.openxmlformats.org/officeDocument/2006/relationships/slide" Target="/ppt/slides/slide7.xml" Id="R5cc92f3f4eab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ce026130b4f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0385c6d7b459d" /><Relationship Type="http://schemas.openxmlformats.org/officeDocument/2006/relationships/theme" Target="/ppt/slideMasters/theme/theme1.xml" Id="Reec00483713f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00385c6d7b45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c4feaaead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e78ea9cf144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36e00a9ed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4258d3dbe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8d6abccd24d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75ade8c8746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90b8e39e43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BILUTLEIE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61 610 986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1 122 432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4 697 978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23 410 529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 8-8 BIL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Jordbruksveien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8008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982 787 998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BILUTLEIE AS</a:t>
            </a:r>
          </a:p>
        </p:txBody>
      </p:sp>
    </p:spTree>
  </p:cSld>
  <p:clrMapOvr>
    <a:masterClrMapping xmlns:a="http://schemas.openxmlformats.org/drawingml/2006/main"/>
  </p:clrMapOvr>
</p:sld>
</file>