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2071809b9a4d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ae4aa2a8674f59"/>
  </p:sldMasterIdLst>
  <p:sldIdLst>
    <p:sldId xmlns:r="http://schemas.openxmlformats.org/officeDocument/2006/relationships" id="256" r:id="Rd2ccb24aa3a649d7"/>
    <p:sldId xmlns:r="http://schemas.openxmlformats.org/officeDocument/2006/relationships" id="257" r:id="Ra4b0b95ea15448b4"/>
    <p:sldId xmlns:r="http://schemas.openxmlformats.org/officeDocument/2006/relationships" id="258" r:id="R908eb5259d334d18"/>
    <p:sldId xmlns:r="http://schemas.openxmlformats.org/officeDocument/2006/relationships" id="259" r:id="Rd806037ed4d54a87"/>
    <p:sldId xmlns:r="http://schemas.openxmlformats.org/officeDocument/2006/relationships" id="260" r:id="Rb86d23b934a346a9"/>
    <p:sldId xmlns:r="http://schemas.openxmlformats.org/officeDocument/2006/relationships" id="261" r:id="R4a8d9f037836479c"/>
    <p:sldId xmlns:r="http://schemas.openxmlformats.org/officeDocument/2006/relationships" id="262" r:id="R11eadd5c7c8f49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e4aa2a8674f59" /><Relationship Type="http://schemas.openxmlformats.org/officeDocument/2006/relationships/slide" Target="/ppt/slides/slide1.xml" Id="Rd2ccb24aa3a649d7" /><Relationship Type="http://schemas.openxmlformats.org/officeDocument/2006/relationships/slide" Target="/ppt/slides/slide2.xml" Id="Ra4b0b95ea15448b4" /><Relationship Type="http://schemas.openxmlformats.org/officeDocument/2006/relationships/slide" Target="/ppt/slides/slide3.xml" Id="R908eb5259d334d18" /><Relationship Type="http://schemas.openxmlformats.org/officeDocument/2006/relationships/slide" Target="/ppt/slides/slide4.xml" Id="Rd806037ed4d54a87" /><Relationship Type="http://schemas.openxmlformats.org/officeDocument/2006/relationships/slide" Target="/ppt/slides/slide5.xml" Id="Rb86d23b934a346a9" /><Relationship Type="http://schemas.openxmlformats.org/officeDocument/2006/relationships/slide" Target="/ppt/slides/slide6.xml" Id="R4a8d9f037836479c" /><Relationship Type="http://schemas.openxmlformats.org/officeDocument/2006/relationships/slide" Target="/ppt/slides/slide7.xml" Id="R11eadd5c7c8f49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f82969dbd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c78290c304f41" /><Relationship Type="http://schemas.openxmlformats.org/officeDocument/2006/relationships/theme" Target="/ppt/slideMasters/theme/theme1.xml" Id="Ra689f97868ea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9c78290c30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e075318f54f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0ebb81dc4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335b25fb8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e9f11e73843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750e2cd7544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c5e898bab4a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e2c6590f140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BEITSTADFJORDEN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BEITSTADFJORDEN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BEITSTADFJORDEN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BEITSTADFJORDEN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BEITSTADFJORDEN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BEITSTADFJORDEN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3 194 413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1 717 425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32 895 846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BEITSTADFJORDEN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FURRE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HAUGAN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BEITSTADFJORDEN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982 789 680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BEITSTADFJORDEN AS</a:t>
            </a:r>
          </a:p>
        </p:txBody>
      </p:sp>
    </p:spTree>
  </p:cSld>
  <p:clrMapOvr>
    <a:masterClrMapping xmlns:a="http://schemas.openxmlformats.org/drawingml/2006/main"/>
  </p:clrMapOvr>
</p:sld>
</file>