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a75599d3ef49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11b90499b4134"/>
  </p:sldMasterIdLst>
  <p:sldIdLst>
    <p:sldId xmlns:r="http://schemas.openxmlformats.org/officeDocument/2006/relationships" id="256" r:id="R63e77fc54c654513"/>
    <p:sldId xmlns:r="http://schemas.openxmlformats.org/officeDocument/2006/relationships" id="257" r:id="R1b026fc0aa3a4615"/>
    <p:sldId xmlns:r="http://schemas.openxmlformats.org/officeDocument/2006/relationships" id="258" r:id="Rea8563908b9b400e"/>
    <p:sldId xmlns:r="http://schemas.openxmlformats.org/officeDocument/2006/relationships" id="259" r:id="R3c09197f38c74a36"/>
    <p:sldId xmlns:r="http://schemas.openxmlformats.org/officeDocument/2006/relationships" id="260" r:id="R26e761989f6f4400"/>
    <p:sldId xmlns:r="http://schemas.openxmlformats.org/officeDocument/2006/relationships" id="261" r:id="R62fa3acdbdf74625"/>
    <p:sldId xmlns:r="http://schemas.openxmlformats.org/officeDocument/2006/relationships" id="262" r:id="Rbef963cee17e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11b90499b4134" /><Relationship Type="http://schemas.openxmlformats.org/officeDocument/2006/relationships/slide" Target="/ppt/slides/slide1.xml" Id="R63e77fc54c654513" /><Relationship Type="http://schemas.openxmlformats.org/officeDocument/2006/relationships/slide" Target="/ppt/slides/slide2.xml" Id="R1b026fc0aa3a4615" /><Relationship Type="http://schemas.openxmlformats.org/officeDocument/2006/relationships/slide" Target="/ppt/slides/slide3.xml" Id="Rea8563908b9b400e" /><Relationship Type="http://schemas.openxmlformats.org/officeDocument/2006/relationships/slide" Target="/ppt/slides/slide4.xml" Id="R3c09197f38c74a36" /><Relationship Type="http://schemas.openxmlformats.org/officeDocument/2006/relationships/slide" Target="/ppt/slides/slide5.xml" Id="R26e761989f6f4400" /><Relationship Type="http://schemas.openxmlformats.org/officeDocument/2006/relationships/slide" Target="/ppt/slides/slide6.xml" Id="R62fa3acdbdf74625" /><Relationship Type="http://schemas.openxmlformats.org/officeDocument/2006/relationships/slide" Target="/ppt/slides/slide7.xml" Id="Rbef963cee17e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b23afada7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043041a147e4" /><Relationship Type="http://schemas.openxmlformats.org/officeDocument/2006/relationships/theme" Target="/ppt/slideMasters/theme/theme1.xml" Id="R94e79eebd3d7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b043041a147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b6ff7d17e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428c5e5e34f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ac3e687f6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964cb8f4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ecf15a14d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ec8cc4ae6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576e26646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25 824 689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28 478 089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FREDHØI  –  89,0 %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ANON FREDHØI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Tuengen allé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982 790 689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CHRISTINE INVEST AS</a:t>
            </a:r>
          </a:p>
        </p:txBody>
      </p:sp>
    </p:spTree>
  </p:cSld>
  <p:clrMapOvr>
    <a:masterClrMapping xmlns:a="http://schemas.openxmlformats.org/drawingml/2006/main"/>
  </p:clrMapOvr>
</p:sld>
</file>