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bbeb118b744a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be4dc1346e4fd6"/>
  </p:sldMasterIdLst>
  <p:sldIdLst>
    <p:sldId xmlns:r="http://schemas.openxmlformats.org/officeDocument/2006/relationships" id="256" r:id="R79606bd4a408408e"/>
    <p:sldId xmlns:r="http://schemas.openxmlformats.org/officeDocument/2006/relationships" id="257" r:id="R8fb8be0fe4154b32"/>
    <p:sldId xmlns:r="http://schemas.openxmlformats.org/officeDocument/2006/relationships" id="258" r:id="Rdfa790b8557e4a3f"/>
    <p:sldId xmlns:r="http://schemas.openxmlformats.org/officeDocument/2006/relationships" id="259" r:id="Rd8c4223137c1477c"/>
    <p:sldId xmlns:r="http://schemas.openxmlformats.org/officeDocument/2006/relationships" id="260" r:id="R9b8c8b32cf0a45ec"/>
    <p:sldId xmlns:r="http://schemas.openxmlformats.org/officeDocument/2006/relationships" id="261" r:id="Re1cd793bdf864b07"/>
    <p:sldId xmlns:r="http://schemas.openxmlformats.org/officeDocument/2006/relationships" id="262" r:id="R75b6a9aff8c342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e4dc1346e4fd6" /><Relationship Type="http://schemas.openxmlformats.org/officeDocument/2006/relationships/slide" Target="/ppt/slides/slide1.xml" Id="R79606bd4a408408e" /><Relationship Type="http://schemas.openxmlformats.org/officeDocument/2006/relationships/slide" Target="/ppt/slides/slide2.xml" Id="R8fb8be0fe4154b32" /><Relationship Type="http://schemas.openxmlformats.org/officeDocument/2006/relationships/slide" Target="/ppt/slides/slide3.xml" Id="Rdfa790b8557e4a3f" /><Relationship Type="http://schemas.openxmlformats.org/officeDocument/2006/relationships/slide" Target="/ppt/slides/slide4.xml" Id="Rd8c4223137c1477c" /><Relationship Type="http://schemas.openxmlformats.org/officeDocument/2006/relationships/slide" Target="/ppt/slides/slide5.xml" Id="R9b8c8b32cf0a45ec" /><Relationship Type="http://schemas.openxmlformats.org/officeDocument/2006/relationships/slide" Target="/ppt/slides/slide6.xml" Id="Re1cd793bdf864b07" /><Relationship Type="http://schemas.openxmlformats.org/officeDocument/2006/relationships/slide" Target="/ppt/slides/slide7.xml" Id="R75b6a9aff8c342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c669a976947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5196ea79345a5" /><Relationship Type="http://schemas.openxmlformats.org/officeDocument/2006/relationships/theme" Target="/ppt/slideMasters/theme/theme1.xml" Id="R2ce62009d18146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35196ea79345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e366c2f8343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d459187b74f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448baebbc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96ff2c42b49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6e5af416749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cb8fad9324b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420e2b26b47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VALDEMAR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1 256 483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VALENTIN AMEDEO BESCHI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ELEONORE SIBBERN BESCHI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982 791 529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