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bcb237f5d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01a3478d54e68"/>
  </p:sldMasterIdLst>
  <p:sldIdLst>
    <p:sldId xmlns:r="http://schemas.openxmlformats.org/officeDocument/2006/relationships" id="256" r:id="R8a5c1eb61a0e4dc9"/>
    <p:sldId xmlns:r="http://schemas.openxmlformats.org/officeDocument/2006/relationships" id="257" r:id="R4afbdc1cb9ce44b9"/>
    <p:sldId xmlns:r="http://schemas.openxmlformats.org/officeDocument/2006/relationships" id="258" r:id="R35e55548f6dd4a11"/>
    <p:sldId xmlns:r="http://schemas.openxmlformats.org/officeDocument/2006/relationships" id="259" r:id="Rf4a8a57ef123469c"/>
    <p:sldId xmlns:r="http://schemas.openxmlformats.org/officeDocument/2006/relationships" id="260" r:id="Rd4be1e4d656e4590"/>
    <p:sldId xmlns:r="http://schemas.openxmlformats.org/officeDocument/2006/relationships" id="261" r:id="R08bb6c2139b34ca1"/>
    <p:sldId xmlns:r="http://schemas.openxmlformats.org/officeDocument/2006/relationships" id="262" r:id="R5cc6f7699087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01a3478d54e68" /><Relationship Type="http://schemas.openxmlformats.org/officeDocument/2006/relationships/slide" Target="/ppt/slides/slide1.xml" Id="R8a5c1eb61a0e4dc9" /><Relationship Type="http://schemas.openxmlformats.org/officeDocument/2006/relationships/slide" Target="/ppt/slides/slide2.xml" Id="R4afbdc1cb9ce44b9" /><Relationship Type="http://schemas.openxmlformats.org/officeDocument/2006/relationships/slide" Target="/ppt/slides/slide3.xml" Id="R35e55548f6dd4a11" /><Relationship Type="http://schemas.openxmlformats.org/officeDocument/2006/relationships/slide" Target="/ppt/slides/slide4.xml" Id="Rf4a8a57ef123469c" /><Relationship Type="http://schemas.openxmlformats.org/officeDocument/2006/relationships/slide" Target="/ppt/slides/slide5.xml" Id="Rd4be1e4d656e4590" /><Relationship Type="http://schemas.openxmlformats.org/officeDocument/2006/relationships/slide" Target="/ppt/slides/slide6.xml" Id="R08bb6c2139b34ca1" /><Relationship Type="http://schemas.openxmlformats.org/officeDocument/2006/relationships/slide" Target="/ppt/slides/slide7.xml" Id="R5cc6f7699087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bb842a43e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0bd81d06a43de" /><Relationship Type="http://schemas.openxmlformats.org/officeDocument/2006/relationships/theme" Target="/ppt/slideMasters/theme/theme1.xml" Id="Ref9dc490a766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70bd81d06a43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8df4f1f1c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075abc8b4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17fc264aa44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fce5d09ec46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e8142de89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30ce2083841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a5c222d1141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 JAKOBSPLASS 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JAKOBSPLASS 9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3 475 401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−1 563 810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857 462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23 865 271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65 832 632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FRANTZEN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 INVEST AS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 INVEST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Kokstaddalen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