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a17097761840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0bdad8dc574f18"/>
  </p:sldMasterIdLst>
  <p:sldIdLst>
    <p:sldId xmlns:r="http://schemas.openxmlformats.org/officeDocument/2006/relationships" id="256" r:id="R5eec693da8394d82"/>
    <p:sldId xmlns:r="http://schemas.openxmlformats.org/officeDocument/2006/relationships" id="257" r:id="R5a034243092644fe"/>
    <p:sldId xmlns:r="http://schemas.openxmlformats.org/officeDocument/2006/relationships" id="258" r:id="R7f427d3766b8435d"/>
    <p:sldId xmlns:r="http://schemas.openxmlformats.org/officeDocument/2006/relationships" id="259" r:id="Rbf350b7349fa461e"/>
    <p:sldId xmlns:r="http://schemas.openxmlformats.org/officeDocument/2006/relationships" id="260" r:id="R569a124d728a4126"/>
    <p:sldId xmlns:r="http://schemas.openxmlformats.org/officeDocument/2006/relationships" id="261" r:id="R5643d48f4f934161"/>
    <p:sldId xmlns:r="http://schemas.openxmlformats.org/officeDocument/2006/relationships" id="262" r:id="R1fb0c4ea11c94a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0bdad8dc574f18" /><Relationship Type="http://schemas.openxmlformats.org/officeDocument/2006/relationships/slide" Target="/ppt/slides/slide1.xml" Id="R5eec693da8394d82" /><Relationship Type="http://schemas.openxmlformats.org/officeDocument/2006/relationships/slide" Target="/ppt/slides/slide2.xml" Id="R5a034243092644fe" /><Relationship Type="http://schemas.openxmlformats.org/officeDocument/2006/relationships/slide" Target="/ppt/slides/slide3.xml" Id="R7f427d3766b8435d" /><Relationship Type="http://schemas.openxmlformats.org/officeDocument/2006/relationships/slide" Target="/ppt/slides/slide4.xml" Id="Rbf350b7349fa461e" /><Relationship Type="http://schemas.openxmlformats.org/officeDocument/2006/relationships/slide" Target="/ppt/slides/slide5.xml" Id="R569a124d728a4126" /><Relationship Type="http://schemas.openxmlformats.org/officeDocument/2006/relationships/slide" Target="/ppt/slides/slide6.xml" Id="R5643d48f4f934161" /><Relationship Type="http://schemas.openxmlformats.org/officeDocument/2006/relationships/slide" Target="/ppt/slides/slide7.xml" Id="R1fb0c4ea11c94a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5fef9c52b946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98c756e0f40a2" /><Relationship Type="http://schemas.openxmlformats.org/officeDocument/2006/relationships/theme" Target="/ppt/slideMasters/theme/theme1.xml" Id="R394455c43c8a47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998c756e0f40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d18c8b47e4c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43d8f29b74f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1c8c403a34d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22bce4cc84b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bc937fdce40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54552d10647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ae6452c9240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ARIETTA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ARIETTA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ARIETTA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ARIETTA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ARIETTA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ARIETTA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−129 095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13 582 891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33 713 413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34 645 421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ARIETTA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ASPELIN JEANETTE NICOLINE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ASPELIN JEANETTE NICOLINE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ARIETTA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20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982 792 711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ARIETTA INVEST AS</a:t>
            </a:r>
          </a:p>
        </p:txBody>
      </p:sp>
    </p:spTree>
  </p:cSld>
  <p:clrMapOvr>
    <a:masterClrMapping xmlns:a="http://schemas.openxmlformats.org/drawingml/2006/main"/>
  </p:clrMapOvr>
</p:sld>
</file>