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199461dcb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e27573ee4465b"/>
  </p:sldMasterIdLst>
  <p:sldIdLst>
    <p:sldId xmlns:r="http://schemas.openxmlformats.org/officeDocument/2006/relationships" id="256" r:id="R52a193833ded4198"/>
    <p:sldId xmlns:r="http://schemas.openxmlformats.org/officeDocument/2006/relationships" id="257" r:id="Rbc69f343cd334b11"/>
    <p:sldId xmlns:r="http://schemas.openxmlformats.org/officeDocument/2006/relationships" id="258" r:id="R055e08a56f754422"/>
    <p:sldId xmlns:r="http://schemas.openxmlformats.org/officeDocument/2006/relationships" id="259" r:id="Ra5f9f7a89cdf4668"/>
    <p:sldId xmlns:r="http://schemas.openxmlformats.org/officeDocument/2006/relationships" id="260" r:id="R038a596ffae64dcf"/>
    <p:sldId xmlns:r="http://schemas.openxmlformats.org/officeDocument/2006/relationships" id="261" r:id="R9ae005d0cd1e4656"/>
    <p:sldId xmlns:r="http://schemas.openxmlformats.org/officeDocument/2006/relationships" id="262" r:id="Rcafb7377a4d9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e27573ee4465b" /><Relationship Type="http://schemas.openxmlformats.org/officeDocument/2006/relationships/slide" Target="/ppt/slides/slide1.xml" Id="R52a193833ded4198" /><Relationship Type="http://schemas.openxmlformats.org/officeDocument/2006/relationships/slide" Target="/ppt/slides/slide2.xml" Id="Rbc69f343cd334b11" /><Relationship Type="http://schemas.openxmlformats.org/officeDocument/2006/relationships/slide" Target="/ppt/slides/slide3.xml" Id="R055e08a56f754422" /><Relationship Type="http://schemas.openxmlformats.org/officeDocument/2006/relationships/slide" Target="/ppt/slides/slide4.xml" Id="Ra5f9f7a89cdf4668" /><Relationship Type="http://schemas.openxmlformats.org/officeDocument/2006/relationships/slide" Target="/ppt/slides/slide5.xml" Id="R038a596ffae64dcf" /><Relationship Type="http://schemas.openxmlformats.org/officeDocument/2006/relationships/slide" Target="/ppt/slides/slide6.xml" Id="R9ae005d0cd1e4656" /><Relationship Type="http://schemas.openxmlformats.org/officeDocument/2006/relationships/slide" Target="/ppt/slides/slide7.xml" Id="Rcafb7377a4d9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0330448c7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53de00f5944f4" /><Relationship Type="http://schemas.openxmlformats.org/officeDocument/2006/relationships/theme" Target="/ppt/slideMasters/theme/theme1.xml" Id="R8822e28a93f4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53de00f59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47e662b60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03c828d1c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24d4ba1c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575a7c603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4d7991d0f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35ad03cc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7e3e5c85b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38 965 586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397 743 945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457 628 712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GUSTAF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GUSTAF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