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f52199c25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4b3c44d6f4920"/>
  </p:sldMasterIdLst>
  <p:sldIdLst>
    <p:sldId xmlns:r="http://schemas.openxmlformats.org/officeDocument/2006/relationships" id="256" r:id="Rd8aa41dc3cd740ad"/>
    <p:sldId xmlns:r="http://schemas.openxmlformats.org/officeDocument/2006/relationships" id="257" r:id="R7dfe9b9353824815"/>
    <p:sldId xmlns:r="http://schemas.openxmlformats.org/officeDocument/2006/relationships" id="258" r:id="R395de2ebb9f849ed"/>
    <p:sldId xmlns:r="http://schemas.openxmlformats.org/officeDocument/2006/relationships" id="259" r:id="R390ef3d426ff4798"/>
    <p:sldId xmlns:r="http://schemas.openxmlformats.org/officeDocument/2006/relationships" id="260" r:id="R4c5f666609464dfd"/>
    <p:sldId xmlns:r="http://schemas.openxmlformats.org/officeDocument/2006/relationships" id="261" r:id="R6098c891ac904763"/>
    <p:sldId xmlns:r="http://schemas.openxmlformats.org/officeDocument/2006/relationships" id="262" r:id="R9e98b415b564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4b3c44d6f4920" /><Relationship Type="http://schemas.openxmlformats.org/officeDocument/2006/relationships/slide" Target="/ppt/slides/slide1.xml" Id="Rd8aa41dc3cd740ad" /><Relationship Type="http://schemas.openxmlformats.org/officeDocument/2006/relationships/slide" Target="/ppt/slides/slide2.xml" Id="R7dfe9b9353824815" /><Relationship Type="http://schemas.openxmlformats.org/officeDocument/2006/relationships/slide" Target="/ppt/slides/slide3.xml" Id="R395de2ebb9f849ed" /><Relationship Type="http://schemas.openxmlformats.org/officeDocument/2006/relationships/slide" Target="/ppt/slides/slide4.xml" Id="R390ef3d426ff4798" /><Relationship Type="http://schemas.openxmlformats.org/officeDocument/2006/relationships/slide" Target="/ppt/slides/slide5.xml" Id="R4c5f666609464dfd" /><Relationship Type="http://schemas.openxmlformats.org/officeDocument/2006/relationships/slide" Target="/ppt/slides/slide6.xml" Id="R6098c891ac904763" /><Relationship Type="http://schemas.openxmlformats.org/officeDocument/2006/relationships/slide" Target="/ppt/slides/slide7.xml" Id="R9e98b415b564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b0e4bc659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36b3665a94b7f" /><Relationship Type="http://schemas.openxmlformats.org/officeDocument/2006/relationships/theme" Target="/ppt/slideMasters/theme/theme1.xml" Id="Rf5a9797a1bcc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36b3665a9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aeb9a40b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2919c481e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1d5507d1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8fd9b9e44b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f23762e5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76ae1341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b4b1047e7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