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928488d25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09335b0394317"/>
  </p:sldMasterIdLst>
  <p:sldIdLst>
    <p:sldId xmlns:r="http://schemas.openxmlformats.org/officeDocument/2006/relationships" id="256" r:id="Rcc4bc0ac0f4a4b55"/>
    <p:sldId xmlns:r="http://schemas.openxmlformats.org/officeDocument/2006/relationships" id="257" r:id="R010b99bee13a4a49"/>
    <p:sldId xmlns:r="http://schemas.openxmlformats.org/officeDocument/2006/relationships" id="258" r:id="Rdee99f0bd5214227"/>
    <p:sldId xmlns:r="http://schemas.openxmlformats.org/officeDocument/2006/relationships" id="259" r:id="R74a7631010ac4964"/>
    <p:sldId xmlns:r="http://schemas.openxmlformats.org/officeDocument/2006/relationships" id="260" r:id="R7bc7be2068cb4f05"/>
    <p:sldId xmlns:r="http://schemas.openxmlformats.org/officeDocument/2006/relationships" id="261" r:id="R2ca7295541ba4ad6"/>
    <p:sldId xmlns:r="http://schemas.openxmlformats.org/officeDocument/2006/relationships" id="262" r:id="Rb770bc576f3a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09335b0394317" /><Relationship Type="http://schemas.openxmlformats.org/officeDocument/2006/relationships/slide" Target="/ppt/slides/slide1.xml" Id="Rcc4bc0ac0f4a4b55" /><Relationship Type="http://schemas.openxmlformats.org/officeDocument/2006/relationships/slide" Target="/ppt/slides/slide2.xml" Id="R010b99bee13a4a49" /><Relationship Type="http://schemas.openxmlformats.org/officeDocument/2006/relationships/slide" Target="/ppt/slides/slide3.xml" Id="Rdee99f0bd5214227" /><Relationship Type="http://schemas.openxmlformats.org/officeDocument/2006/relationships/slide" Target="/ppt/slides/slide4.xml" Id="R74a7631010ac4964" /><Relationship Type="http://schemas.openxmlformats.org/officeDocument/2006/relationships/slide" Target="/ppt/slides/slide5.xml" Id="R7bc7be2068cb4f05" /><Relationship Type="http://schemas.openxmlformats.org/officeDocument/2006/relationships/slide" Target="/ppt/slides/slide6.xml" Id="R2ca7295541ba4ad6" /><Relationship Type="http://schemas.openxmlformats.org/officeDocument/2006/relationships/slide" Target="/ppt/slides/slide7.xml" Id="Rb770bc576f3a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40522cdff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426147a0548e8" /><Relationship Type="http://schemas.openxmlformats.org/officeDocument/2006/relationships/theme" Target="/ppt/slideMasters/theme/theme1.xml" Id="Reb059bc313d0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426147a05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6540e282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58536cc8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564608721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e06a4e74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6b01e192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a8d09b0d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88d2c26e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