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d026d856e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dc08da6da4859"/>
  </p:sldMasterIdLst>
  <p:sldIdLst>
    <p:sldId xmlns:r="http://schemas.openxmlformats.org/officeDocument/2006/relationships" id="256" r:id="Rc79b2d65fd2d4f25"/>
    <p:sldId xmlns:r="http://schemas.openxmlformats.org/officeDocument/2006/relationships" id="257" r:id="R56e5616cfd8c4868"/>
    <p:sldId xmlns:r="http://schemas.openxmlformats.org/officeDocument/2006/relationships" id="258" r:id="R060085f267174dbd"/>
    <p:sldId xmlns:r="http://schemas.openxmlformats.org/officeDocument/2006/relationships" id="259" r:id="R64e4b6fd423a49b7"/>
    <p:sldId xmlns:r="http://schemas.openxmlformats.org/officeDocument/2006/relationships" id="260" r:id="R06b243e71890436b"/>
    <p:sldId xmlns:r="http://schemas.openxmlformats.org/officeDocument/2006/relationships" id="261" r:id="Rd0a04ec96765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dc08da6da4859" /><Relationship Type="http://schemas.openxmlformats.org/officeDocument/2006/relationships/slide" Target="/ppt/slides/slide1.xml" Id="Rc79b2d65fd2d4f25" /><Relationship Type="http://schemas.openxmlformats.org/officeDocument/2006/relationships/slide" Target="/ppt/slides/slide2.xml" Id="R56e5616cfd8c4868" /><Relationship Type="http://schemas.openxmlformats.org/officeDocument/2006/relationships/slide" Target="/ppt/slides/slide3.xml" Id="R060085f267174dbd" /><Relationship Type="http://schemas.openxmlformats.org/officeDocument/2006/relationships/slide" Target="/ppt/slides/slide4.xml" Id="R64e4b6fd423a49b7" /><Relationship Type="http://schemas.openxmlformats.org/officeDocument/2006/relationships/slide" Target="/ppt/slides/slide5.xml" Id="R06b243e71890436b" /><Relationship Type="http://schemas.openxmlformats.org/officeDocument/2006/relationships/slide" Target="/ppt/slides/slide6.xml" Id="Rd0a04ec96765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53cc39dc7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d36c2660b4bb7" /><Relationship Type="http://schemas.openxmlformats.org/officeDocument/2006/relationships/theme" Target="/ppt/slideMasters/theme/theme1.xml" Id="Rcc400d43b02b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d36c2660b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04df6a22f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fc50e632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890bf49b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7f49bbd8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d65f9aed6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a74c66f3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