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2493adce2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c611dcbe34280"/>
  </p:sldMasterIdLst>
  <p:sldIdLst>
    <p:sldId xmlns:r="http://schemas.openxmlformats.org/officeDocument/2006/relationships" id="256" r:id="R92c9ec534afd4cc4"/>
    <p:sldId xmlns:r="http://schemas.openxmlformats.org/officeDocument/2006/relationships" id="257" r:id="R7a8e51101f344b87"/>
    <p:sldId xmlns:r="http://schemas.openxmlformats.org/officeDocument/2006/relationships" id="258" r:id="Rc1e2c690fe6b42b5"/>
    <p:sldId xmlns:r="http://schemas.openxmlformats.org/officeDocument/2006/relationships" id="259" r:id="R67ad012f19664a95"/>
    <p:sldId xmlns:r="http://schemas.openxmlformats.org/officeDocument/2006/relationships" id="260" r:id="R226dfc7538bd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c611dcbe34280" /><Relationship Type="http://schemas.openxmlformats.org/officeDocument/2006/relationships/slide" Target="/ppt/slides/slide1.xml" Id="R92c9ec534afd4cc4" /><Relationship Type="http://schemas.openxmlformats.org/officeDocument/2006/relationships/slide" Target="/ppt/slides/slide2.xml" Id="R7a8e51101f344b87" /><Relationship Type="http://schemas.openxmlformats.org/officeDocument/2006/relationships/slide" Target="/ppt/slides/slide3.xml" Id="Rc1e2c690fe6b42b5" /><Relationship Type="http://schemas.openxmlformats.org/officeDocument/2006/relationships/slide" Target="/ppt/slides/slide4.xml" Id="R67ad012f19664a95" /><Relationship Type="http://schemas.openxmlformats.org/officeDocument/2006/relationships/slide" Target="/ppt/slides/slide5.xml" Id="R226dfc7538bd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ebe525f12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673ba4c14308" /><Relationship Type="http://schemas.openxmlformats.org/officeDocument/2006/relationships/theme" Target="/ppt/slideMasters/theme/theme1.xml" Id="Ra4293d6a6dc1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6673ba4c1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5fe59b2d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ec22e69b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913cda91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c585baaa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6101b9ef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EINAR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EINAR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HELGELAND ble etablert [år] og holder til i Svarstad.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EINAR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EINAR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EINAR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Lågendalsveien 3976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3275 Svarstad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982 850 657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EINAR HELGELAND</a:t>
            </a:r>
          </a:p>
        </p:txBody>
      </p:sp>
    </p:spTree>
  </p:cSld>
  <p:clrMapOvr>
    <a:masterClrMapping xmlns:a="http://schemas.openxmlformats.org/drawingml/2006/main"/>
  </p:clrMapOvr>
</p:sld>
</file>