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7c07a1934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c0269ff154061"/>
  </p:sldMasterIdLst>
  <p:sldIdLst>
    <p:sldId xmlns:r="http://schemas.openxmlformats.org/officeDocument/2006/relationships" id="256" r:id="Re00cb30157854290"/>
    <p:sldId xmlns:r="http://schemas.openxmlformats.org/officeDocument/2006/relationships" id="257" r:id="R06b135cbf9584bb7"/>
    <p:sldId xmlns:r="http://schemas.openxmlformats.org/officeDocument/2006/relationships" id="258" r:id="Re6f2344e8d4247cd"/>
    <p:sldId xmlns:r="http://schemas.openxmlformats.org/officeDocument/2006/relationships" id="259" r:id="R4860e617e3844cd0"/>
    <p:sldId xmlns:r="http://schemas.openxmlformats.org/officeDocument/2006/relationships" id="260" r:id="R28e8b40843df4f82"/>
    <p:sldId xmlns:r="http://schemas.openxmlformats.org/officeDocument/2006/relationships" id="261" r:id="R022061af7bea41ca"/>
    <p:sldId xmlns:r="http://schemas.openxmlformats.org/officeDocument/2006/relationships" id="262" r:id="Rcb2ba9f33eed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c0269ff154061" /><Relationship Type="http://schemas.openxmlformats.org/officeDocument/2006/relationships/slide" Target="/ppt/slides/slide1.xml" Id="Re00cb30157854290" /><Relationship Type="http://schemas.openxmlformats.org/officeDocument/2006/relationships/slide" Target="/ppt/slides/slide2.xml" Id="R06b135cbf9584bb7" /><Relationship Type="http://schemas.openxmlformats.org/officeDocument/2006/relationships/slide" Target="/ppt/slides/slide3.xml" Id="Re6f2344e8d4247cd" /><Relationship Type="http://schemas.openxmlformats.org/officeDocument/2006/relationships/slide" Target="/ppt/slides/slide4.xml" Id="R4860e617e3844cd0" /><Relationship Type="http://schemas.openxmlformats.org/officeDocument/2006/relationships/slide" Target="/ppt/slides/slide5.xml" Id="R28e8b40843df4f82" /><Relationship Type="http://schemas.openxmlformats.org/officeDocument/2006/relationships/slide" Target="/ppt/slides/slide6.xml" Id="R022061af7bea41ca" /><Relationship Type="http://schemas.openxmlformats.org/officeDocument/2006/relationships/slide" Target="/ppt/slides/slide7.xml" Id="Rcb2ba9f33eed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3fa034551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9504b11b439a" /><Relationship Type="http://schemas.openxmlformats.org/officeDocument/2006/relationships/theme" Target="/ppt/slideMasters/theme/theme1.xml" Id="R606110230686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79504b11b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1c380aae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3de2594c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f0e6d88f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fa78bd34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4e7b64af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2d0db75d4a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6c8b6c9bd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DANOR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DANOR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13 743 628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3 116 609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6 270 676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NEIL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 JOHNNY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post@danorelektro.no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www.danorelektro.no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982 891 523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DANOR ELEKTRO AS</a:t>
            </a:r>
          </a:p>
        </p:txBody>
      </p:sp>
    </p:spTree>
  </p:cSld>
  <p:clrMapOvr>
    <a:masterClrMapping xmlns:a="http://schemas.openxmlformats.org/drawingml/2006/main"/>
  </p:clrMapOvr>
</p:sld>
</file>