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64b58cf091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fe6f444344bd0"/>
  </p:sldMasterIdLst>
  <p:sldIdLst>
    <p:sldId xmlns:r="http://schemas.openxmlformats.org/officeDocument/2006/relationships" id="256" r:id="Rd2a4c44c519444a4"/>
    <p:sldId xmlns:r="http://schemas.openxmlformats.org/officeDocument/2006/relationships" id="257" r:id="Re33bfa8ab5444c37"/>
    <p:sldId xmlns:r="http://schemas.openxmlformats.org/officeDocument/2006/relationships" id="258" r:id="R9969f42149f54b0e"/>
    <p:sldId xmlns:r="http://schemas.openxmlformats.org/officeDocument/2006/relationships" id="259" r:id="R519731c1f7bd44c1"/>
    <p:sldId xmlns:r="http://schemas.openxmlformats.org/officeDocument/2006/relationships" id="260" r:id="R3b48ea66e9394c5c"/>
    <p:sldId xmlns:r="http://schemas.openxmlformats.org/officeDocument/2006/relationships" id="261" r:id="R0b9196c683a9461c"/>
    <p:sldId xmlns:r="http://schemas.openxmlformats.org/officeDocument/2006/relationships" id="262" r:id="R53aac9c80f52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fe6f444344bd0" /><Relationship Type="http://schemas.openxmlformats.org/officeDocument/2006/relationships/slide" Target="/ppt/slides/slide1.xml" Id="Rd2a4c44c519444a4" /><Relationship Type="http://schemas.openxmlformats.org/officeDocument/2006/relationships/slide" Target="/ppt/slides/slide2.xml" Id="Re33bfa8ab5444c37" /><Relationship Type="http://schemas.openxmlformats.org/officeDocument/2006/relationships/slide" Target="/ppt/slides/slide3.xml" Id="R9969f42149f54b0e" /><Relationship Type="http://schemas.openxmlformats.org/officeDocument/2006/relationships/slide" Target="/ppt/slides/slide4.xml" Id="R519731c1f7bd44c1" /><Relationship Type="http://schemas.openxmlformats.org/officeDocument/2006/relationships/slide" Target="/ppt/slides/slide5.xml" Id="R3b48ea66e9394c5c" /><Relationship Type="http://schemas.openxmlformats.org/officeDocument/2006/relationships/slide" Target="/ppt/slides/slide6.xml" Id="R0b9196c683a9461c" /><Relationship Type="http://schemas.openxmlformats.org/officeDocument/2006/relationships/slide" Target="/ppt/slides/slide7.xml" Id="R53aac9c80f52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ab1257d44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a54a9432d47a8" /><Relationship Type="http://schemas.openxmlformats.org/officeDocument/2006/relationships/theme" Target="/ppt/slideMasters/theme/theme1.xml" Id="Rc02f122ba2e9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a54a9432d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296897844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4f91a91c1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959f5f76e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c171c05ae4a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1eaa58917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cc60e555b42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b2cbe10964c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HOGNERUD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HOGNERUD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HOGNERUD AS ble etablert [år] og holder til i Hovet.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HOGNERUD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HOGNERUD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HOGNERUD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9 201 031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4 794 948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6 109 966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HOGNERUD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HOGNERUD ARNE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HOGNERUD GUNNAR ARVID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HOGNERUD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3577 Hovet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96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982 894 638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HOGNERUD AS</a:t>
            </a:r>
          </a:p>
        </p:txBody>
      </p:sp>
    </p:spTree>
  </p:cSld>
  <p:clrMapOvr>
    <a:masterClrMapping xmlns:a="http://schemas.openxmlformats.org/drawingml/2006/main"/>
  </p:clrMapOvr>
</p:sld>
</file>