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32b4b4d6204f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a2c5c382d44bfb"/>
  </p:sldMasterIdLst>
  <p:sldIdLst>
    <p:sldId xmlns:r="http://schemas.openxmlformats.org/officeDocument/2006/relationships" id="256" r:id="Ree6a4f755d67441d"/>
    <p:sldId xmlns:r="http://schemas.openxmlformats.org/officeDocument/2006/relationships" id="257" r:id="R20388a6db8414680"/>
    <p:sldId xmlns:r="http://schemas.openxmlformats.org/officeDocument/2006/relationships" id="258" r:id="R52109662dd664f61"/>
    <p:sldId xmlns:r="http://schemas.openxmlformats.org/officeDocument/2006/relationships" id="259" r:id="Ree86fcf7adfb4393"/>
    <p:sldId xmlns:r="http://schemas.openxmlformats.org/officeDocument/2006/relationships" id="260" r:id="R442d60e0b4db4885"/>
    <p:sldId xmlns:r="http://schemas.openxmlformats.org/officeDocument/2006/relationships" id="261" r:id="Rdd81e3e405004acb"/>
    <p:sldId xmlns:r="http://schemas.openxmlformats.org/officeDocument/2006/relationships" id="262" r:id="Rc9fa1e2992cd4c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a2c5c382d44bfb" /><Relationship Type="http://schemas.openxmlformats.org/officeDocument/2006/relationships/slide" Target="/ppt/slides/slide1.xml" Id="Ree6a4f755d67441d" /><Relationship Type="http://schemas.openxmlformats.org/officeDocument/2006/relationships/slide" Target="/ppt/slides/slide2.xml" Id="R20388a6db8414680" /><Relationship Type="http://schemas.openxmlformats.org/officeDocument/2006/relationships/slide" Target="/ppt/slides/slide3.xml" Id="R52109662dd664f61" /><Relationship Type="http://schemas.openxmlformats.org/officeDocument/2006/relationships/slide" Target="/ppt/slides/slide4.xml" Id="Ree86fcf7adfb4393" /><Relationship Type="http://schemas.openxmlformats.org/officeDocument/2006/relationships/slide" Target="/ppt/slides/slide5.xml" Id="R442d60e0b4db4885" /><Relationship Type="http://schemas.openxmlformats.org/officeDocument/2006/relationships/slide" Target="/ppt/slides/slide6.xml" Id="Rdd81e3e405004acb" /><Relationship Type="http://schemas.openxmlformats.org/officeDocument/2006/relationships/slide" Target="/ppt/slides/slide7.xml" Id="Rc9fa1e2992cd4c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4c9569fd3744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f739f0cad4033" /><Relationship Type="http://schemas.openxmlformats.org/officeDocument/2006/relationships/theme" Target="/ppt/slideMasters/theme/theme1.xml" Id="R419d43cadbd243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1f739f0cad40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3ec197fb349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e9a9fc0724c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fe13e0c164d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9043050a04e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e3244fca64f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970501a9d40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9dae3f7254d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NG KIWI INNLAND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KIWI INNLAND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 KIWI INNLAND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KIWI INNLAND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KIWI INNLAND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KIWI INNLAND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6 889 520 557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281 314 022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238 562 898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589 244 593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1 347 844 561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KIWI INNLAND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 BUTIKKDRIFT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KIWI INNLAND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Ringeriksveien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24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firmapost@kiwi.no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982 897 564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KIWI INNLAND AS</a:t>
            </a:r>
          </a:p>
        </p:txBody>
      </p:sp>
    </p:spTree>
  </p:cSld>
  <p:clrMapOvr>
    <a:masterClrMapping xmlns:a="http://schemas.openxmlformats.org/drawingml/2006/main"/>
  </p:clrMapOvr>
</p:sld>
</file>