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20045b536842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0c5585e2864f63"/>
  </p:sldMasterIdLst>
  <p:sldIdLst>
    <p:sldId xmlns:r="http://schemas.openxmlformats.org/officeDocument/2006/relationships" id="256" r:id="R8a6a93d11f2142db"/>
    <p:sldId xmlns:r="http://schemas.openxmlformats.org/officeDocument/2006/relationships" id="257" r:id="Rf9b7a7558a1942b1"/>
    <p:sldId xmlns:r="http://schemas.openxmlformats.org/officeDocument/2006/relationships" id="258" r:id="R6885e92d77694a10"/>
    <p:sldId xmlns:r="http://schemas.openxmlformats.org/officeDocument/2006/relationships" id="259" r:id="R51945da2dfc148ef"/>
    <p:sldId xmlns:r="http://schemas.openxmlformats.org/officeDocument/2006/relationships" id="260" r:id="R3e4b927acaea4a5e"/>
    <p:sldId xmlns:r="http://schemas.openxmlformats.org/officeDocument/2006/relationships" id="261" r:id="R2cbd5034f5d446ef"/>
    <p:sldId xmlns:r="http://schemas.openxmlformats.org/officeDocument/2006/relationships" id="262" r:id="Ra7cce5caed4146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c5585e2864f63" /><Relationship Type="http://schemas.openxmlformats.org/officeDocument/2006/relationships/slide" Target="/ppt/slides/slide1.xml" Id="R8a6a93d11f2142db" /><Relationship Type="http://schemas.openxmlformats.org/officeDocument/2006/relationships/slide" Target="/ppt/slides/slide2.xml" Id="Rf9b7a7558a1942b1" /><Relationship Type="http://schemas.openxmlformats.org/officeDocument/2006/relationships/slide" Target="/ppt/slides/slide3.xml" Id="R6885e92d77694a10" /><Relationship Type="http://schemas.openxmlformats.org/officeDocument/2006/relationships/slide" Target="/ppt/slides/slide4.xml" Id="R51945da2dfc148ef" /><Relationship Type="http://schemas.openxmlformats.org/officeDocument/2006/relationships/slide" Target="/ppt/slides/slide5.xml" Id="R3e4b927acaea4a5e" /><Relationship Type="http://schemas.openxmlformats.org/officeDocument/2006/relationships/slide" Target="/ppt/slides/slide6.xml" Id="R2cbd5034f5d446ef" /><Relationship Type="http://schemas.openxmlformats.org/officeDocument/2006/relationships/slide" Target="/ppt/slides/slide7.xml" Id="Ra7cce5caed4146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b86c0cbad48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9e40c3d164976" /><Relationship Type="http://schemas.openxmlformats.org/officeDocument/2006/relationships/theme" Target="/ppt/slideMasters/theme/theme1.xml" Id="R5eee4ff4fe9c4e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9e40c3d16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eb9ff5f0e42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ea9db09154d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0a8611db9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c48a9161c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aeb62fffd48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6863e8bd24b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3cf22b5fe41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VESTMAR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VESTMAR REGNSKAP AS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19 221 778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7 045 649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VESTMARGRUPPEN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RUGTVEIT ØYSTEIN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Drangedalsveien 3301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75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982 913 195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VESTMAR REGNSKAP AS</a:t>
            </a:r>
          </a:p>
        </p:txBody>
      </p:sp>
    </p:spTree>
  </p:cSld>
  <p:clrMapOvr>
    <a:masterClrMapping xmlns:a="http://schemas.openxmlformats.org/drawingml/2006/main"/>
  </p:clrMapOvr>
</p:sld>
</file>