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0b59c3599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1d5bad5a04d19"/>
  </p:sldMasterIdLst>
  <p:sldIdLst>
    <p:sldId xmlns:r="http://schemas.openxmlformats.org/officeDocument/2006/relationships" id="256" r:id="R844829b393d24a8f"/>
    <p:sldId xmlns:r="http://schemas.openxmlformats.org/officeDocument/2006/relationships" id="257" r:id="Rcb99deb9358d4da2"/>
    <p:sldId xmlns:r="http://schemas.openxmlformats.org/officeDocument/2006/relationships" id="258" r:id="R8e7c159bae784e33"/>
    <p:sldId xmlns:r="http://schemas.openxmlformats.org/officeDocument/2006/relationships" id="259" r:id="Rc40e3a46fa6d4bc5"/>
    <p:sldId xmlns:r="http://schemas.openxmlformats.org/officeDocument/2006/relationships" id="260" r:id="R40a8ad51098f4dae"/>
    <p:sldId xmlns:r="http://schemas.openxmlformats.org/officeDocument/2006/relationships" id="261" r:id="Rb87a19236bf64dd7"/>
    <p:sldId xmlns:r="http://schemas.openxmlformats.org/officeDocument/2006/relationships" id="262" r:id="Red9b3d4b57db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1d5bad5a04d19" /><Relationship Type="http://schemas.openxmlformats.org/officeDocument/2006/relationships/slide" Target="/ppt/slides/slide1.xml" Id="R844829b393d24a8f" /><Relationship Type="http://schemas.openxmlformats.org/officeDocument/2006/relationships/slide" Target="/ppt/slides/slide2.xml" Id="Rcb99deb9358d4da2" /><Relationship Type="http://schemas.openxmlformats.org/officeDocument/2006/relationships/slide" Target="/ppt/slides/slide3.xml" Id="R8e7c159bae784e33" /><Relationship Type="http://schemas.openxmlformats.org/officeDocument/2006/relationships/slide" Target="/ppt/slides/slide4.xml" Id="Rc40e3a46fa6d4bc5" /><Relationship Type="http://schemas.openxmlformats.org/officeDocument/2006/relationships/slide" Target="/ppt/slides/slide5.xml" Id="R40a8ad51098f4dae" /><Relationship Type="http://schemas.openxmlformats.org/officeDocument/2006/relationships/slide" Target="/ppt/slides/slide6.xml" Id="Rb87a19236bf64dd7" /><Relationship Type="http://schemas.openxmlformats.org/officeDocument/2006/relationships/slide" Target="/ppt/slides/slide7.xml" Id="Red9b3d4b57db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45693d506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045b9c4684f7a" /><Relationship Type="http://schemas.openxmlformats.org/officeDocument/2006/relationships/theme" Target="/ppt/slideMasters/theme/theme1.xml" Id="R0c2b7c638ec6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8045b9c4684f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a8b4ae6b2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46eefe58a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1fc06646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acf7065a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2fbfdf11d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58eb60b75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cce416c51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WEDUM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WEDUM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WEDUM ELEKTRO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WEDUM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WEDUM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WEDUM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13 695 074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15 853 226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WEDUM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WEDUM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WEDUM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03 44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982 921 554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WEDUM ELEKTRO AS</a:t>
            </a:r>
          </a:p>
        </p:txBody>
      </p:sp>
    </p:spTree>
  </p:cSld>
  <p:clrMapOvr>
    <a:masterClrMapping xmlns:a="http://schemas.openxmlformats.org/drawingml/2006/main"/>
  </p:clrMapOvr>
</p:sld>
</file>