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176e5945a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62ac6f4884334"/>
  </p:sldMasterIdLst>
  <p:sldIdLst>
    <p:sldId xmlns:r="http://schemas.openxmlformats.org/officeDocument/2006/relationships" id="256" r:id="R26c6fc8214c943c9"/>
    <p:sldId xmlns:r="http://schemas.openxmlformats.org/officeDocument/2006/relationships" id="257" r:id="R806ca99102cb4df3"/>
    <p:sldId xmlns:r="http://schemas.openxmlformats.org/officeDocument/2006/relationships" id="258" r:id="R248bccb42ec8430b"/>
    <p:sldId xmlns:r="http://schemas.openxmlformats.org/officeDocument/2006/relationships" id="259" r:id="Rf8e498fe4bd145e1"/>
    <p:sldId xmlns:r="http://schemas.openxmlformats.org/officeDocument/2006/relationships" id="260" r:id="Rc598ae86996e46b8"/>
    <p:sldId xmlns:r="http://schemas.openxmlformats.org/officeDocument/2006/relationships" id="261" r:id="R1922257c47d541ca"/>
    <p:sldId xmlns:r="http://schemas.openxmlformats.org/officeDocument/2006/relationships" id="262" r:id="R510d74a988cf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62ac6f4884334" /><Relationship Type="http://schemas.openxmlformats.org/officeDocument/2006/relationships/slide" Target="/ppt/slides/slide1.xml" Id="R26c6fc8214c943c9" /><Relationship Type="http://schemas.openxmlformats.org/officeDocument/2006/relationships/slide" Target="/ppt/slides/slide2.xml" Id="R806ca99102cb4df3" /><Relationship Type="http://schemas.openxmlformats.org/officeDocument/2006/relationships/slide" Target="/ppt/slides/slide3.xml" Id="R248bccb42ec8430b" /><Relationship Type="http://schemas.openxmlformats.org/officeDocument/2006/relationships/slide" Target="/ppt/slides/slide4.xml" Id="Rf8e498fe4bd145e1" /><Relationship Type="http://schemas.openxmlformats.org/officeDocument/2006/relationships/slide" Target="/ppt/slides/slide5.xml" Id="Rc598ae86996e46b8" /><Relationship Type="http://schemas.openxmlformats.org/officeDocument/2006/relationships/slide" Target="/ppt/slides/slide6.xml" Id="R1922257c47d541ca" /><Relationship Type="http://schemas.openxmlformats.org/officeDocument/2006/relationships/slide" Target="/ppt/slides/slide7.xml" Id="R510d74a988cf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fdf03fe044e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5e00e37254b9f" /><Relationship Type="http://schemas.openxmlformats.org/officeDocument/2006/relationships/theme" Target="/ppt/slideMasters/theme/theme1.xml" Id="R4edd2aa7c29e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5e00e3725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12bcf5dcd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23cc38775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13b5dedbb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eafd79c72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2c11cf22e41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34f245129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61c285a41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 FOUNDATION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FOUNDATION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FOUNDATION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FOUNDATION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FOUNDATION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FOUNDATION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7 673 402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82 571 845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118 553 653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FOUNDATION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OSMUNDSEN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FOUNDATION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Verdane, Att: Erik Osmundsen,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982 925 177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FOUNDATION AS</a:t>
            </a:r>
          </a:p>
        </p:txBody>
      </p:sp>
    </p:spTree>
  </p:cSld>
  <p:clrMapOvr>
    <a:masterClrMapping xmlns:a="http://schemas.openxmlformats.org/drawingml/2006/main"/>
  </p:clrMapOvr>
</p:sld>
</file>