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1ae072c4c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9fa1c119d4c0e"/>
  </p:sldMasterIdLst>
  <p:sldIdLst>
    <p:sldId xmlns:r="http://schemas.openxmlformats.org/officeDocument/2006/relationships" id="256" r:id="Ra6e4c0c2c29444d1"/>
    <p:sldId xmlns:r="http://schemas.openxmlformats.org/officeDocument/2006/relationships" id="257" r:id="Rd3c4b38b0e284e18"/>
    <p:sldId xmlns:r="http://schemas.openxmlformats.org/officeDocument/2006/relationships" id="258" r:id="Re6e22ae11363495d"/>
    <p:sldId xmlns:r="http://schemas.openxmlformats.org/officeDocument/2006/relationships" id="259" r:id="R8f963c9bd5844ab8"/>
    <p:sldId xmlns:r="http://schemas.openxmlformats.org/officeDocument/2006/relationships" id="260" r:id="Rf294e6caded64f1a"/>
    <p:sldId xmlns:r="http://schemas.openxmlformats.org/officeDocument/2006/relationships" id="261" r:id="Raff4c5816d8440bb"/>
    <p:sldId xmlns:r="http://schemas.openxmlformats.org/officeDocument/2006/relationships" id="262" r:id="R5770326faf08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9fa1c119d4c0e" /><Relationship Type="http://schemas.openxmlformats.org/officeDocument/2006/relationships/slide" Target="/ppt/slides/slide1.xml" Id="Ra6e4c0c2c29444d1" /><Relationship Type="http://schemas.openxmlformats.org/officeDocument/2006/relationships/slide" Target="/ppt/slides/slide2.xml" Id="Rd3c4b38b0e284e18" /><Relationship Type="http://schemas.openxmlformats.org/officeDocument/2006/relationships/slide" Target="/ppt/slides/slide3.xml" Id="Re6e22ae11363495d" /><Relationship Type="http://schemas.openxmlformats.org/officeDocument/2006/relationships/slide" Target="/ppt/slides/slide4.xml" Id="R8f963c9bd5844ab8" /><Relationship Type="http://schemas.openxmlformats.org/officeDocument/2006/relationships/slide" Target="/ppt/slides/slide5.xml" Id="Rf294e6caded64f1a" /><Relationship Type="http://schemas.openxmlformats.org/officeDocument/2006/relationships/slide" Target="/ppt/slides/slide6.xml" Id="Raff4c5816d8440bb" /><Relationship Type="http://schemas.openxmlformats.org/officeDocument/2006/relationships/slide" Target="/ppt/slides/slide7.xml" Id="R5770326faf08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8206a0d55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ef488e7c04c13" /><Relationship Type="http://schemas.openxmlformats.org/officeDocument/2006/relationships/theme" Target="/ppt/slideMasters/theme/theme1.xml" Id="R10957ca8ab0a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ef488e7c0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3d8af24a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55dd64ce6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ce3211de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1a737e16d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032fb626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f7107728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a1fe50e7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SUNNFJORD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2 085 940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MOAN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Krokåsen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982 938 457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