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14d63b90943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f4a25bdb840ab"/>
  </p:sldMasterIdLst>
  <p:sldIdLst>
    <p:sldId xmlns:r="http://schemas.openxmlformats.org/officeDocument/2006/relationships" id="256" r:id="Rb480c79a45214e69"/>
    <p:sldId xmlns:r="http://schemas.openxmlformats.org/officeDocument/2006/relationships" id="257" r:id="R6fc75154689f4f64"/>
    <p:sldId xmlns:r="http://schemas.openxmlformats.org/officeDocument/2006/relationships" id="258" r:id="R20b4d2023d2c41af"/>
    <p:sldId xmlns:r="http://schemas.openxmlformats.org/officeDocument/2006/relationships" id="259" r:id="R4c4cd6d38d824cf8"/>
    <p:sldId xmlns:r="http://schemas.openxmlformats.org/officeDocument/2006/relationships" id="260" r:id="Rc3382234ddc341f7"/>
    <p:sldId xmlns:r="http://schemas.openxmlformats.org/officeDocument/2006/relationships" id="261" r:id="R85ef11d0bb0d451a"/>
    <p:sldId xmlns:r="http://schemas.openxmlformats.org/officeDocument/2006/relationships" id="262" r:id="R3c9f7e8206c1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f4a25bdb840ab" /><Relationship Type="http://schemas.openxmlformats.org/officeDocument/2006/relationships/slide" Target="/ppt/slides/slide1.xml" Id="Rb480c79a45214e69" /><Relationship Type="http://schemas.openxmlformats.org/officeDocument/2006/relationships/slide" Target="/ppt/slides/slide2.xml" Id="R6fc75154689f4f64" /><Relationship Type="http://schemas.openxmlformats.org/officeDocument/2006/relationships/slide" Target="/ppt/slides/slide3.xml" Id="R20b4d2023d2c41af" /><Relationship Type="http://schemas.openxmlformats.org/officeDocument/2006/relationships/slide" Target="/ppt/slides/slide4.xml" Id="R4c4cd6d38d824cf8" /><Relationship Type="http://schemas.openxmlformats.org/officeDocument/2006/relationships/slide" Target="/ppt/slides/slide5.xml" Id="Rc3382234ddc341f7" /><Relationship Type="http://schemas.openxmlformats.org/officeDocument/2006/relationships/slide" Target="/ppt/slides/slide6.xml" Id="R85ef11d0bb0d451a" /><Relationship Type="http://schemas.openxmlformats.org/officeDocument/2006/relationships/slide" Target="/ppt/slides/slide7.xml" Id="R3c9f7e8206c1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5170b127f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153a19134d72" /><Relationship Type="http://schemas.openxmlformats.org/officeDocument/2006/relationships/theme" Target="/ppt/slideMasters/theme/theme1.xml" Id="Rd0a7ccaae5a541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22153a1913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276b8504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d628f9b42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6267ff67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bd974ff3d43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e7e5e3f4142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95febdd0b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ac1df62ba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MASSETRANSPORT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MASSETRANSPORT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10 657 026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1 974 789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3 615 035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SØRÅ ROALD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MASSETRANSPORT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982 951 720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MASSETRANSPORT AS</a:t>
            </a:r>
          </a:p>
        </p:txBody>
      </p:sp>
    </p:spTree>
  </p:cSld>
  <p:clrMapOvr>
    <a:masterClrMapping xmlns:a="http://schemas.openxmlformats.org/drawingml/2006/main"/>
  </p:clrMapOvr>
</p:sld>
</file>