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9795e70d3946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e6a785c6e44bf4"/>
  </p:sldMasterIdLst>
  <p:sldIdLst>
    <p:sldId xmlns:r="http://schemas.openxmlformats.org/officeDocument/2006/relationships" id="256" r:id="R47afee3f290e43fe"/>
    <p:sldId xmlns:r="http://schemas.openxmlformats.org/officeDocument/2006/relationships" id="257" r:id="R659482dbd787468a"/>
    <p:sldId xmlns:r="http://schemas.openxmlformats.org/officeDocument/2006/relationships" id="258" r:id="R369625f1badf4fd0"/>
    <p:sldId xmlns:r="http://schemas.openxmlformats.org/officeDocument/2006/relationships" id="259" r:id="R03691a1943054e60"/>
    <p:sldId xmlns:r="http://schemas.openxmlformats.org/officeDocument/2006/relationships" id="260" r:id="R654a877da5da48a9"/>
    <p:sldId xmlns:r="http://schemas.openxmlformats.org/officeDocument/2006/relationships" id="261" r:id="R50334f0b2ca24c6e"/>
    <p:sldId xmlns:r="http://schemas.openxmlformats.org/officeDocument/2006/relationships" id="262" r:id="R9dc3c1476a704b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e6a785c6e44bf4" /><Relationship Type="http://schemas.openxmlformats.org/officeDocument/2006/relationships/slide" Target="/ppt/slides/slide1.xml" Id="R47afee3f290e43fe" /><Relationship Type="http://schemas.openxmlformats.org/officeDocument/2006/relationships/slide" Target="/ppt/slides/slide2.xml" Id="R659482dbd787468a" /><Relationship Type="http://schemas.openxmlformats.org/officeDocument/2006/relationships/slide" Target="/ppt/slides/slide3.xml" Id="R369625f1badf4fd0" /><Relationship Type="http://schemas.openxmlformats.org/officeDocument/2006/relationships/slide" Target="/ppt/slides/slide4.xml" Id="R03691a1943054e60" /><Relationship Type="http://schemas.openxmlformats.org/officeDocument/2006/relationships/slide" Target="/ppt/slides/slide5.xml" Id="R654a877da5da48a9" /><Relationship Type="http://schemas.openxmlformats.org/officeDocument/2006/relationships/slide" Target="/ppt/slides/slide6.xml" Id="R50334f0b2ca24c6e" /><Relationship Type="http://schemas.openxmlformats.org/officeDocument/2006/relationships/slide" Target="/ppt/slides/slide7.xml" Id="R9dc3c1476a704b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7d759263434a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91c1330674a0f" /><Relationship Type="http://schemas.openxmlformats.org/officeDocument/2006/relationships/theme" Target="/ppt/slideMasters/theme/theme1.xml" Id="R1bef0036d73c49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f91c1330674a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fe404c5b245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dc5e155f044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3a8e18ff047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880c9a16049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9309f1c614d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ced7fd80d41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6012e98f243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 MASKIN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28 232 751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4 000 881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4 790 421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40 991 580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46 567 106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PER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3072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postmaster@remaskin.no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982 952 875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MASKIN AS</a:t>
            </a:r>
          </a:p>
        </p:txBody>
      </p:sp>
    </p:spTree>
  </p:cSld>
  <p:clrMapOvr>
    <a:masterClrMapping xmlns:a="http://schemas.openxmlformats.org/drawingml/2006/main"/>
  </p:clrMapOvr>
</p:sld>
</file>