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44ad8a722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380b2aaa14116"/>
  </p:sldMasterIdLst>
  <p:sldIdLst>
    <p:sldId xmlns:r="http://schemas.openxmlformats.org/officeDocument/2006/relationships" id="256" r:id="R4a5730db1ae64c03"/>
    <p:sldId xmlns:r="http://schemas.openxmlformats.org/officeDocument/2006/relationships" id="257" r:id="R489cd20b890946ab"/>
    <p:sldId xmlns:r="http://schemas.openxmlformats.org/officeDocument/2006/relationships" id="258" r:id="R1e21a49f74bf4412"/>
    <p:sldId xmlns:r="http://schemas.openxmlformats.org/officeDocument/2006/relationships" id="259" r:id="R8108d2e3866d4ff8"/>
    <p:sldId xmlns:r="http://schemas.openxmlformats.org/officeDocument/2006/relationships" id="260" r:id="Ra14d55e0803e465d"/>
    <p:sldId xmlns:r="http://schemas.openxmlformats.org/officeDocument/2006/relationships" id="261" r:id="R926b2d54738b4487"/>
    <p:sldId xmlns:r="http://schemas.openxmlformats.org/officeDocument/2006/relationships" id="262" r:id="R1e3ad4eeba86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380b2aaa14116" /><Relationship Type="http://schemas.openxmlformats.org/officeDocument/2006/relationships/slide" Target="/ppt/slides/slide1.xml" Id="R4a5730db1ae64c03" /><Relationship Type="http://schemas.openxmlformats.org/officeDocument/2006/relationships/slide" Target="/ppt/slides/slide2.xml" Id="R489cd20b890946ab" /><Relationship Type="http://schemas.openxmlformats.org/officeDocument/2006/relationships/slide" Target="/ppt/slides/slide3.xml" Id="R1e21a49f74bf4412" /><Relationship Type="http://schemas.openxmlformats.org/officeDocument/2006/relationships/slide" Target="/ppt/slides/slide4.xml" Id="R8108d2e3866d4ff8" /><Relationship Type="http://schemas.openxmlformats.org/officeDocument/2006/relationships/slide" Target="/ppt/slides/slide5.xml" Id="Ra14d55e0803e465d" /><Relationship Type="http://schemas.openxmlformats.org/officeDocument/2006/relationships/slide" Target="/ppt/slides/slide6.xml" Id="R926b2d54738b4487" /><Relationship Type="http://schemas.openxmlformats.org/officeDocument/2006/relationships/slide" Target="/ppt/slides/slide7.xml" Id="R1e3ad4eeba86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fb3dcd894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617dac2464576" /><Relationship Type="http://schemas.openxmlformats.org/officeDocument/2006/relationships/theme" Target="/ppt/slideMasters/theme/theme1.xml" Id="Rcb81c57b32ad48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617dac246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97bf7701b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fd86167a9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52202228c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1c038e36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dc77003e1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c15cb7fb24c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5a9a67f22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NØTTERØY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NØTTERØY RØRSERVICE AS ble etablert [år] og holder til i Skallestad.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13 895 235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6 838 041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ARILD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KENNETH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 MARIUS ALFHEIM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Løkkeåsveien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3138 Skallestad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982 973 112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RØRSERVICE AS</a:t>
            </a:r>
          </a:p>
        </p:txBody>
      </p:sp>
    </p:spTree>
  </p:cSld>
  <p:clrMapOvr>
    <a:masterClrMapping xmlns:a="http://schemas.openxmlformats.org/drawingml/2006/main"/>
  </p:clrMapOvr>
</p:sld>
</file>