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a687444c7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e0a4f18074b2e"/>
  </p:sldMasterIdLst>
  <p:sldIdLst>
    <p:sldId xmlns:r="http://schemas.openxmlformats.org/officeDocument/2006/relationships" id="256" r:id="Rdab03dae52d44deb"/>
    <p:sldId xmlns:r="http://schemas.openxmlformats.org/officeDocument/2006/relationships" id="257" r:id="Rb6a00a6301524e6d"/>
    <p:sldId xmlns:r="http://schemas.openxmlformats.org/officeDocument/2006/relationships" id="258" r:id="R9266cc79926f477b"/>
    <p:sldId xmlns:r="http://schemas.openxmlformats.org/officeDocument/2006/relationships" id="259" r:id="R4751b315f05d4acf"/>
    <p:sldId xmlns:r="http://schemas.openxmlformats.org/officeDocument/2006/relationships" id="260" r:id="Rc8939ec6da5c42fc"/>
    <p:sldId xmlns:r="http://schemas.openxmlformats.org/officeDocument/2006/relationships" id="261" r:id="R4c2ad0601db44510"/>
    <p:sldId xmlns:r="http://schemas.openxmlformats.org/officeDocument/2006/relationships" id="262" r:id="Rd13410c73132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e0a4f18074b2e" /><Relationship Type="http://schemas.openxmlformats.org/officeDocument/2006/relationships/slide" Target="/ppt/slides/slide1.xml" Id="Rdab03dae52d44deb" /><Relationship Type="http://schemas.openxmlformats.org/officeDocument/2006/relationships/slide" Target="/ppt/slides/slide2.xml" Id="Rb6a00a6301524e6d" /><Relationship Type="http://schemas.openxmlformats.org/officeDocument/2006/relationships/slide" Target="/ppt/slides/slide3.xml" Id="R9266cc79926f477b" /><Relationship Type="http://schemas.openxmlformats.org/officeDocument/2006/relationships/slide" Target="/ppt/slides/slide4.xml" Id="R4751b315f05d4acf" /><Relationship Type="http://schemas.openxmlformats.org/officeDocument/2006/relationships/slide" Target="/ppt/slides/slide5.xml" Id="Rc8939ec6da5c42fc" /><Relationship Type="http://schemas.openxmlformats.org/officeDocument/2006/relationships/slide" Target="/ppt/slides/slide6.xml" Id="R4c2ad0601db44510" /><Relationship Type="http://schemas.openxmlformats.org/officeDocument/2006/relationships/slide" Target="/ppt/slides/slide7.xml" Id="Rd13410c73132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e5ed208b54c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c6253b55f4479" /><Relationship Type="http://schemas.openxmlformats.org/officeDocument/2006/relationships/theme" Target="/ppt/slideMasters/theme/theme1.xml" Id="R789cbe380d0f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cc6253b55f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dde7f283b4a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a08c9d088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1272d7d09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4974ebe4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7d99e8f32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13c35d9d6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69b42ada0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B&amp;B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B&amp;B ENTREPRENØR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312 801 587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−12 315 092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−9 774 111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29 272 773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77 561 217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B&amp;B ENTREPRENØR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02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post@bb-entreprenor.no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982 984 688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B&amp;B ENTREPRENØR AS</a:t>
            </a:r>
          </a:p>
        </p:txBody>
      </p:sp>
    </p:spTree>
  </p:cSld>
  <p:clrMapOvr>
    <a:masterClrMapping xmlns:a="http://schemas.openxmlformats.org/drawingml/2006/main"/>
  </p:clrMapOvr>
</p:sld>
</file>