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a3237130ec40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4307d3282c4b7f"/>
  </p:sldMasterIdLst>
  <p:sldIdLst>
    <p:sldId xmlns:r="http://schemas.openxmlformats.org/officeDocument/2006/relationships" id="256" r:id="Ra99738863c6d48d4"/>
    <p:sldId xmlns:r="http://schemas.openxmlformats.org/officeDocument/2006/relationships" id="257" r:id="R205def8e7b5b404e"/>
    <p:sldId xmlns:r="http://schemas.openxmlformats.org/officeDocument/2006/relationships" id="258" r:id="R2c4830a2e4f04a2c"/>
    <p:sldId xmlns:r="http://schemas.openxmlformats.org/officeDocument/2006/relationships" id="259" r:id="Ree3569f169684c85"/>
    <p:sldId xmlns:r="http://schemas.openxmlformats.org/officeDocument/2006/relationships" id="260" r:id="Re38cee75282d40ac"/>
    <p:sldId xmlns:r="http://schemas.openxmlformats.org/officeDocument/2006/relationships" id="261" r:id="Rd081ab87fb1e41fe"/>
    <p:sldId xmlns:r="http://schemas.openxmlformats.org/officeDocument/2006/relationships" id="262" r:id="R075c2d507abc45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307d3282c4b7f" /><Relationship Type="http://schemas.openxmlformats.org/officeDocument/2006/relationships/slide" Target="/ppt/slides/slide1.xml" Id="Ra99738863c6d48d4" /><Relationship Type="http://schemas.openxmlformats.org/officeDocument/2006/relationships/slide" Target="/ppt/slides/slide2.xml" Id="R205def8e7b5b404e" /><Relationship Type="http://schemas.openxmlformats.org/officeDocument/2006/relationships/slide" Target="/ppt/slides/slide3.xml" Id="R2c4830a2e4f04a2c" /><Relationship Type="http://schemas.openxmlformats.org/officeDocument/2006/relationships/slide" Target="/ppt/slides/slide4.xml" Id="Ree3569f169684c85" /><Relationship Type="http://schemas.openxmlformats.org/officeDocument/2006/relationships/slide" Target="/ppt/slides/slide5.xml" Id="Re38cee75282d40ac" /><Relationship Type="http://schemas.openxmlformats.org/officeDocument/2006/relationships/slide" Target="/ppt/slides/slide6.xml" Id="Rd081ab87fb1e41fe" /><Relationship Type="http://schemas.openxmlformats.org/officeDocument/2006/relationships/slide" Target="/ppt/slides/slide7.xml" Id="R075c2d507abc45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3fb4d52194f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41cc9aa364584" /><Relationship Type="http://schemas.openxmlformats.org/officeDocument/2006/relationships/theme" Target="/ppt/slideMasters/theme/theme1.xml" Id="R38036b159a8d49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b41cc9aa36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33d9a3b6348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ff7acfec349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b8e09fb1c49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45723b3d443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e290a417747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febf53d6644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040d38ffa46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RINGSTAD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RINGSTAD BYGG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27 025 343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1 700 592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9 800 899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RINGSTAD FREDRIK SKRYTEN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RINGSTAD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Droggetoppen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post@ringstadbygg.no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www.ringstadbygg.no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982 984 947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RINGSTAD BYGG AS</a:t>
            </a:r>
          </a:p>
        </p:txBody>
      </p:sp>
    </p:spTree>
  </p:cSld>
  <p:clrMapOvr>
    <a:masterClrMapping xmlns:a="http://schemas.openxmlformats.org/drawingml/2006/main"/>
  </p:clrMapOvr>
</p:sld>
</file>