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44630cea6843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42612957824f71"/>
  </p:sldMasterIdLst>
  <p:sldIdLst>
    <p:sldId xmlns:r="http://schemas.openxmlformats.org/officeDocument/2006/relationships" id="256" r:id="Rfe4ec00eed4e4c6e"/>
    <p:sldId xmlns:r="http://schemas.openxmlformats.org/officeDocument/2006/relationships" id="257" r:id="Rd29cedc8dd7e4c20"/>
    <p:sldId xmlns:r="http://schemas.openxmlformats.org/officeDocument/2006/relationships" id="258" r:id="Ra31e68b9f36044b2"/>
    <p:sldId xmlns:r="http://schemas.openxmlformats.org/officeDocument/2006/relationships" id="259" r:id="R18957963dbe34ea9"/>
    <p:sldId xmlns:r="http://schemas.openxmlformats.org/officeDocument/2006/relationships" id="260" r:id="R2fecc703bf744027"/>
    <p:sldId xmlns:r="http://schemas.openxmlformats.org/officeDocument/2006/relationships" id="261" r:id="R351ea891a5394014"/>
    <p:sldId xmlns:r="http://schemas.openxmlformats.org/officeDocument/2006/relationships" id="262" r:id="R25c3811ab7da43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42612957824f71" /><Relationship Type="http://schemas.openxmlformats.org/officeDocument/2006/relationships/slide" Target="/ppt/slides/slide1.xml" Id="Rfe4ec00eed4e4c6e" /><Relationship Type="http://schemas.openxmlformats.org/officeDocument/2006/relationships/slide" Target="/ppt/slides/slide2.xml" Id="Rd29cedc8dd7e4c20" /><Relationship Type="http://schemas.openxmlformats.org/officeDocument/2006/relationships/slide" Target="/ppt/slides/slide3.xml" Id="Ra31e68b9f36044b2" /><Relationship Type="http://schemas.openxmlformats.org/officeDocument/2006/relationships/slide" Target="/ppt/slides/slide4.xml" Id="R18957963dbe34ea9" /><Relationship Type="http://schemas.openxmlformats.org/officeDocument/2006/relationships/slide" Target="/ppt/slides/slide5.xml" Id="R2fecc703bf744027" /><Relationship Type="http://schemas.openxmlformats.org/officeDocument/2006/relationships/slide" Target="/ppt/slides/slide6.xml" Id="R351ea891a5394014" /><Relationship Type="http://schemas.openxmlformats.org/officeDocument/2006/relationships/slide" Target="/ppt/slides/slide7.xml" Id="R25c3811ab7da43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365cd5fdaf48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8efbce5ca4eb0" /><Relationship Type="http://schemas.openxmlformats.org/officeDocument/2006/relationships/theme" Target="/ppt/slideMasters/theme/theme1.xml" Id="R527a482ec6724d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68efbce5ca4e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813367b7043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93097d5bc46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752b0858746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7d965309047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fb3ffa87246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d70e7bfaa4e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96ed3c97440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KRAFT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KRAFT FINANS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237 343 662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51 291 997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49 708 970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34 683 077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151 768 536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BFBK FINANS AS  –  46,6 %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BYBERG CONSULTING AS  –  10,8 %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SOLBU HOLDING AS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SVEINUNG BYBERG  –  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VINDPRO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AUNE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Trim Towers, Larsamyrå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97 74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www.kraftfinans.no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982 986 141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FINANS AS</a:t>
            </a:r>
          </a:p>
        </p:txBody>
      </p:sp>
    </p:spTree>
  </p:cSld>
  <p:clrMapOvr>
    <a:masterClrMapping xmlns:a="http://schemas.openxmlformats.org/drawingml/2006/main"/>
  </p:clrMapOvr>
</p:sld>
</file>