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e874bd943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674e315124a5c"/>
  </p:sldMasterIdLst>
  <p:sldIdLst>
    <p:sldId xmlns:r="http://schemas.openxmlformats.org/officeDocument/2006/relationships" id="256" r:id="R3435a9e2037b40e7"/>
    <p:sldId xmlns:r="http://schemas.openxmlformats.org/officeDocument/2006/relationships" id="257" r:id="R0397be7da76f47fb"/>
    <p:sldId xmlns:r="http://schemas.openxmlformats.org/officeDocument/2006/relationships" id="258" r:id="R009dcdb5a938465d"/>
    <p:sldId xmlns:r="http://schemas.openxmlformats.org/officeDocument/2006/relationships" id="259" r:id="R34db8f9c6c1e47b5"/>
    <p:sldId xmlns:r="http://schemas.openxmlformats.org/officeDocument/2006/relationships" id="260" r:id="R8915392331854d84"/>
    <p:sldId xmlns:r="http://schemas.openxmlformats.org/officeDocument/2006/relationships" id="261" r:id="R082ad5f5b61b4c89"/>
    <p:sldId xmlns:r="http://schemas.openxmlformats.org/officeDocument/2006/relationships" id="262" r:id="Rfe0049a7a2ca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674e315124a5c" /><Relationship Type="http://schemas.openxmlformats.org/officeDocument/2006/relationships/slide" Target="/ppt/slides/slide1.xml" Id="R3435a9e2037b40e7" /><Relationship Type="http://schemas.openxmlformats.org/officeDocument/2006/relationships/slide" Target="/ppt/slides/slide2.xml" Id="R0397be7da76f47fb" /><Relationship Type="http://schemas.openxmlformats.org/officeDocument/2006/relationships/slide" Target="/ppt/slides/slide3.xml" Id="R009dcdb5a938465d" /><Relationship Type="http://schemas.openxmlformats.org/officeDocument/2006/relationships/slide" Target="/ppt/slides/slide4.xml" Id="R34db8f9c6c1e47b5" /><Relationship Type="http://schemas.openxmlformats.org/officeDocument/2006/relationships/slide" Target="/ppt/slides/slide5.xml" Id="R8915392331854d84" /><Relationship Type="http://schemas.openxmlformats.org/officeDocument/2006/relationships/slide" Target="/ppt/slides/slide6.xml" Id="R082ad5f5b61b4c89" /><Relationship Type="http://schemas.openxmlformats.org/officeDocument/2006/relationships/slide" Target="/ppt/slides/slide7.xml" Id="Rfe0049a7a2ca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8fa9b3a8b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966bd62ae4109" /><Relationship Type="http://schemas.openxmlformats.org/officeDocument/2006/relationships/theme" Target="/ppt/slideMasters/theme/theme1.xml" Id="R2fc7f20bbe20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966bd62ae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f2d211f6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46f5b19a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d2b525cc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290d6456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444595d8a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0b0b6a9c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57b48a911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ÅGE K HAUGERUD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ÅGE K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ÅGE K HAUGERUD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ÅGE K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ÅGE K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ÅGE K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7 276 846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ÅGE K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SVANHILD SKOGEN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ÅGE KRISTOFFER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ROGSTAD MARTIN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SYVERTSEN JON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ÅGE K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Kirkegårdsveien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72 21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post@haugerud-as.no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983 034 039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ÅGE K HAUGERUD AS</a:t>
            </a:r>
          </a:p>
        </p:txBody>
      </p:sp>
    </p:spTree>
  </p:cSld>
  <p:clrMapOvr>
    <a:masterClrMapping xmlns:a="http://schemas.openxmlformats.org/drawingml/2006/main"/>
  </p:clrMapOvr>
</p:sld>
</file>