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d7e8d1c7f547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dcb9e553d34846"/>
  </p:sldMasterIdLst>
  <p:sldIdLst>
    <p:sldId xmlns:r="http://schemas.openxmlformats.org/officeDocument/2006/relationships" id="256" r:id="R8e706b840372441c"/>
    <p:sldId xmlns:r="http://schemas.openxmlformats.org/officeDocument/2006/relationships" id="257" r:id="Re742d42ea397428c"/>
    <p:sldId xmlns:r="http://schemas.openxmlformats.org/officeDocument/2006/relationships" id="258" r:id="R31da65f08ed646ee"/>
    <p:sldId xmlns:r="http://schemas.openxmlformats.org/officeDocument/2006/relationships" id="259" r:id="Rc4eaafd6a3d24629"/>
    <p:sldId xmlns:r="http://schemas.openxmlformats.org/officeDocument/2006/relationships" id="260" r:id="Rcc1eda5cbfb54c8b"/>
    <p:sldId xmlns:r="http://schemas.openxmlformats.org/officeDocument/2006/relationships" id="261" r:id="Rfbeac67d115d45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dcb9e553d34846" /><Relationship Type="http://schemas.openxmlformats.org/officeDocument/2006/relationships/slide" Target="/ppt/slides/slide1.xml" Id="R8e706b840372441c" /><Relationship Type="http://schemas.openxmlformats.org/officeDocument/2006/relationships/slide" Target="/ppt/slides/slide2.xml" Id="Re742d42ea397428c" /><Relationship Type="http://schemas.openxmlformats.org/officeDocument/2006/relationships/slide" Target="/ppt/slides/slide3.xml" Id="R31da65f08ed646ee" /><Relationship Type="http://schemas.openxmlformats.org/officeDocument/2006/relationships/slide" Target="/ppt/slides/slide4.xml" Id="Rc4eaafd6a3d24629" /><Relationship Type="http://schemas.openxmlformats.org/officeDocument/2006/relationships/slide" Target="/ppt/slides/slide5.xml" Id="Rcc1eda5cbfb54c8b" /><Relationship Type="http://schemas.openxmlformats.org/officeDocument/2006/relationships/slide" Target="/ppt/slides/slide6.xml" Id="Rfbeac67d115d45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939f526b8f4a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90a653fa446f1" /><Relationship Type="http://schemas.openxmlformats.org/officeDocument/2006/relationships/theme" Target="/ppt/slideMasters/theme/theme1.xml" Id="R5e3292f3059340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a90a653fa446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0568ebc044b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41baf00f644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da1ad65e844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fc465369741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ac0e834ec4b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0823a2ea441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OLDEN OG VIKANE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OLDEN OG VIKANE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OLDEN OG VIKANE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OLDEN OG VIKANE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OLDEN OG VIKANE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OLDEN OG VIKANE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Fjordvegen 1664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6788 Olden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87 39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stryn@accountor.no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983 037 321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OLDEN OG VIKANE REKNESKAP AS</a:t>
            </a:r>
          </a:p>
        </p:txBody>
      </p:sp>
    </p:spTree>
  </p:cSld>
  <p:clrMapOvr>
    <a:masterClrMapping xmlns:a="http://schemas.openxmlformats.org/drawingml/2006/main"/>
  </p:clrMapOvr>
</p:sld>
</file>