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656436b1174b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c80dcefda49fb"/>
  </p:sldMasterIdLst>
  <p:sldIdLst>
    <p:sldId xmlns:r="http://schemas.openxmlformats.org/officeDocument/2006/relationships" id="256" r:id="R3b6e57eddf8c490f"/>
    <p:sldId xmlns:r="http://schemas.openxmlformats.org/officeDocument/2006/relationships" id="257" r:id="R2aeef6cc988c4d70"/>
    <p:sldId xmlns:r="http://schemas.openxmlformats.org/officeDocument/2006/relationships" id="258" r:id="R99801ce7255c47b6"/>
    <p:sldId xmlns:r="http://schemas.openxmlformats.org/officeDocument/2006/relationships" id="259" r:id="R48bbe236171546c2"/>
    <p:sldId xmlns:r="http://schemas.openxmlformats.org/officeDocument/2006/relationships" id="260" r:id="R7f38eb4079684a80"/>
    <p:sldId xmlns:r="http://schemas.openxmlformats.org/officeDocument/2006/relationships" id="261" r:id="R1b71bba219ce4681"/>
    <p:sldId xmlns:r="http://schemas.openxmlformats.org/officeDocument/2006/relationships" id="262" r:id="R932d8593a3734d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c80dcefda49fb" /><Relationship Type="http://schemas.openxmlformats.org/officeDocument/2006/relationships/slide" Target="/ppt/slides/slide1.xml" Id="R3b6e57eddf8c490f" /><Relationship Type="http://schemas.openxmlformats.org/officeDocument/2006/relationships/slide" Target="/ppt/slides/slide2.xml" Id="R2aeef6cc988c4d70" /><Relationship Type="http://schemas.openxmlformats.org/officeDocument/2006/relationships/slide" Target="/ppt/slides/slide3.xml" Id="R99801ce7255c47b6" /><Relationship Type="http://schemas.openxmlformats.org/officeDocument/2006/relationships/slide" Target="/ppt/slides/slide4.xml" Id="R48bbe236171546c2" /><Relationship Type="http://schemas.openxmlformats.org/officeDocument/2006/relationships/slide" Target="/ppt/slides/slide5.xml" Id="R7f38eb4079684a80" /><Relationship Type="http://schemas.openxmlformats.org/officeDocument/2006/relationships/slide" Target="/ppt/slides/slide6.xml" Id="R1b71bba219ce4681" /><Relationship Type="http://schemas.openxmlformats.org/officeDocument/2006/relationships/slide" Target="/ppt/slides/slide7.xml" Id="R932d8593a3734d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928b6c64b41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babbb28f24fdf" /><Relationship Type="http://schemas.openxmlformats.org/officeDocument/2006/relationships/theme" Target="/ppt/slideMasters/theme/theme1.xml" Id="R8d3207ead0fe4e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babbb28f2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7d30b882f47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734cd7c0849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8c92a97c54f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86b520eaf4f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b4c2702a74f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bac9bc7b84f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66e88251c4a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OLDEN OG VIKANE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OLDEN OG VIKANE REKNESKAP AS ble etablert [år] og holder til i 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5 505 586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429 888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3 327 293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GEIBRY HOLDING AS  –  83,0 %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AUFLEM ARVE HANS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AUFLEM ODDVARD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BEINNES ANDERS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BEINNES JANNE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1664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6788 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39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983 037 321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