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5ae6c5037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c3ffc6c9f4710"/>
  </p:sldMasterIdLst>
  <p:sldIdLst>
    <p:sldId xmlns:r="http://schemas.openxmlformats.org/officeDocument/2006/relationships" id="256" r:id="R545a3e4ce79f4c2e"/>
    <p:sldId xmlns:r="http://schemas.openxmlformats.org/officeDocument/2006/relationships" id="257" r:id="R11ada39bbcb24bfc"/>
    <p:sldId xmlns:r="http://schemas.openxmlformats.org/officeDocument/2006/relationships" id="258" r:id="Rdc91f3639c5841b4"/>
    <p:sldId xmlns:r="http://schemas.openxmlformats.org/officeDocument/2006/relationships" id="259" r:id="Rd25a234e30c94a35"/>
    <p:sldId xmlns:r="http://schemas.openxmlformats.org/officeDocument/2006/relationships" id="260" r:id="Rb62633c5876d4d06"/>
    <p:sldId xmlns:r="http://schemas.openxmlformats.org/officeDocument/2006/relationships" id="261" r:id="Rb3cb8c076c11431c"/>
    <p:sldId xmlns:r="http://schemas.openxmlformats.org/officeDocument/2006/relationships" id="262" r:id="Rb5c6dbab2115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c3ffc6c9f4710" /><Relationship Type="http://schemas.openxmlformats.org/officeDocument/2006/relationships/slide" Target="/ppt/slides/slide1.xml" Id="R545a3e4ce79f4c2e" /><Relationship Type="http://schemas.openxmlformats.org/officeDocument/2006/relationships/slide" Target="/ppt/slides/slide2.xml" Id="R11ada39bbcb24bfc" /><Relationship Type="http://schemas.openxmlformats.org/officeDocument/2006/relationships/slide" Target="/ppt/slides/slide3.xml" Id="Rdc91f3639c5841b4" /><Relationship Type="http://schemas.openxmlformats.org/officeDocument/2006/relationships/slide" Target="/ppt/slides/slide4.xml" Id="Rd25a234e30c94a35" /><Relationship Type="http://schemas.openxmlformats.org/officeDocument/2006/relationships/slide" Target="/ppt/slides/slide5.xml" Id="Rb62633c5876d4d06" /><Relationship Type="http://schemas.openxmlformats.org/officeDocument/2006/relationships/slide" Target="/ppt/slides/slide6.xml" Id="Rb3cb8c076c11431c" /><Relationship Type="http://schemas.openxmlformats.org/officeDocument/2006/relationships/slide" Target="/ppt/slides/slide7.xml" Id="Rb5c6dbab2115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da4c16295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4b28e5894460" /><Relationship Type="http://schemas.openxmlformats.org/officeDocument/2006/relationships/theme" Target="/ppt/slideMasters/theme/theme1.xml" Id="Rf9cd1b21156d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e4b28e589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83f80ce4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baa688e11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891ac5b24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76ba91ee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745a5fe3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48b32793b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b6b35d03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HELGE RAYMOND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VIBEKE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REMI MIKAL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