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e4028017ef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35d5b3a9745af"/>
  </p:sldMasterIdLst>
  <p:sldIdLst>
    <p:sldId xmlns:r="http://schemas.openxmlformats.org/officeDocument/2006/relationships" id="256" r:id="R58286c1d28d548b6"/>
    <p:sldId xmlns:r="http://schemas.openxmlformats.org/officeDocument/2006/relationships" id="257" r:id="R15c71396ead14b89"/>
    <p:sldId xmlns:r="http://schemas.openxmlformats.org/officeDocument/2006/relationships" id="258" r:id="R110e084394374606"/>
    <p:sldId xmlns:r="http://schemas.openxmlformats.org/officeDocument/2006/relationships" id="259" r:id="Rb307441ac4274bd0"/>
    <p:sldId xmlns:r="http://schemas.openxmlformats.org/officeDocument/2006/relationships" id="260" r:id="Rcfbe80f4ebdc4360"/>
    <p:sldId xmlns:r="http://schemas.openxmlformats.org/officeDocument/2006/relationships" id="261" r:id="Rf1364b5c1a4d4917"/>
    <p:sldId xmlns:r="http://schemas.openxmlformats.org/officeDocument/2006/relationships" id="262" r:id="R58faa4c45b8d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35d5b3a9745af" /><Relationship Type="http://schemas.openxmlformats.org/officeDocument/2006/relationships/slide" Target="/ppt/slides/slide1.xml" Id="R58286c1d28d548b6" /><Relationship Type="http://schemas.openxmlformats.org/officeDocument/2006/relationships/slide" Target="/ppt/slides/slide2.xml" Id="R15c71396ead14b89" /><Relationship Type="http://schemas.openxmlformats.org/officeDocument/2006/relationships/slide" Target="/ppt/slides/slide3.xml" Id="R110e084394374606" /><Relationship Type="http://schemas.openxmlformats.org/officeDocument/2006/relationships/slide" Target="/ppt/slides/slide4.xml" Id="Rb307441ac4274bd0" /><Relationship Type="http://schemas.openxmlformats.org/officeDocument/2006/relationships/slide" Target="/ppt/slides/slide5.xml" Id="Rcfbe80f4ebdc4360" /><Relationship Type="http://schemas.openxmlformats.org/officeDocument/2006/relationships/slide" Target="/ppt/slides/slide6.xml" Id="Rf1364b5c1a4d4917" /><Relationship Type="http://schemas.openxmlformats.org/officeDocument/2006/relationships/slide" Target="/ppt/slides/slide7.xml" Id="R58faa4c45b8d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c1c7475db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808767ab94c0d" /><Relationship Type="http://schemas.openxmlformats.org/officeDocument/2006/relationships/theme" Target="/ppt/slideMasters/theme/theme1.xml" Id="R47abebfe07fc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808767ab9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c6a32710b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08e1e2109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a0986018e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3c53bda39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02cf4b628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b39e36fad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faf2f763949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GAJAK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GAJAK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12 880 723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KJEMPERUD JØRRE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Jarenhaugen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983 043 739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GAJAK AS</a:t>
            </a:r>
          </a:p>
        </p:txBody>
      </p:sp>
    </p:spTree>
  </p:cSld>
  <p:clrMapOvr>
    <a:masterClrMapping xmlns:a="http://schemas.openxmlformats.org/drawingml/2006/main"/>
  </p:clrMapOvr>
</p:sld>
</file>