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c0003f067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2c558701440e0"/>
  </p:sldMasterIdLst>
  <p:sldIdLst>
    <p:sldId xmlns:r="http://schemas.openxmlformats.org/officeDocument/2006/relationships" id="256" r:id="R09fe41f3d62f45e6"/>
    <p:sldId xmlns:r="http://schemas.openxmlformats.org/officeDocument/2006/relationships" id="257" r:id="Ra8e0a361efb64bdd"/>
    <p:sldId xmlns:r="http://schemas.openxmlformats.org/officeDocument/2006/relationships" id="258" r:id="R6556099c8e9344cd"/>
    <p:sldId xmlns:r="http://schemas.openxmlformats.org/officeDocument/2006/relationships" id="259" r:id="R03a7597dea354592"/>
    <p:sldId xmlns:r="http://schemas.openxmlformats.org/officeDocument/2006/relationships" id="260" r:id="R0e92833fcc304fb1"/>
    <p:sldId xmlns:r="http://schemas.openxmlformats.org/officeDocument/2006/relationships" id="261" r:id="Rfcd24214248f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2c558701440e0" /><Relationship Type="http://schemas.openxmlformats.org/officeDocument/2006/relationships/slide" Target="/ppt/slides/slide1.xml" Id="R09fe41f3d62f45e6" /><Relationship Type="http://schemas.openxmlformats.org/officeDocument/2006/relationships/slide" Target="/ppt/slides/slide2.xml" Id="Ra8e0a361efb64bdd" /><Relationship Type="http://schemas.openxmlformats.org/officeDocument/2006/relationships/slide" Target="/ppt/slides/slide3.xml" Id="R6556099c8e9344cd" /><Relationship Type="http://schemas.openxmlformats.org/officeDocument/2006/relationships/slide" Target="/ppt/slides/slide4.xml" Id="R03a7597dea354592" /><Relationship Type="http://schemas.openxmlformats.org/officeDocument/2006/relationships/slide" Target="/ppt/slides/slide5.xml" Id="R0e92833fcc304fb1" /><Relationship Type="http://schemas.openxmlformats.org/officeDocument/2006/relationships/slide" Target="/ppt/slides/slide6.xml" Id="Rfcd24214248f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930538c25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28678213f4460" /><Relationship Type="http://schemas.openxmlformats.org/officeDocument/2006/relationships/theme" Target="/ppt/slideMasters/theme/theme1.xml" Id="R9aef7f335681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28678213f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a1229b0ee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9009d134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7fbfdeb5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b2be374f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f96c6a0d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a1d517e0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PINGVIN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65 04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post@pingvinklima.no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www.pingvinklima.no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983 060 439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