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70c3f97f3c46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35f51ef22b47e6"/>
  </p:sldMasterIdLst>
  <p:sldIdLst>
    <p:sldId xmlns:r="http://schemas.openxmlformats.org/officeDocument/2006/relationships" id="256" r:id="R21d1d80d6f774c0b"/>
    <p:sldId xmlns:r="http://schemas.openxmlformats.org/officeDocument/2006/relationships" id="257" r:id="R6e329a47610d44cd"/>
    <p:sldId xmlns:r="http://schemas.openxmlformats.org/officeDocument/2006/relationships" id="258" r:id="Rb9e0a4736250480f"/>
    <p:sldId xmlns:r="http://schemas.openxmlformats.org/officeDocument/2006/relationships" id="259" r:id="R816094c1ceb4435d"/>
    <p:sldId xmlns:r="http://schemas.openxmlformats.org/officeDocument/2006/relationships" id="260" r:id="Rd02bc7c9fec24f3b"/>
    <p:sldId xmlns:r="http://schemas.openxmlformats.org/officeDocument/2006/relationships" id="261" r:id="R73443535cee64098"/>
    <p:sldId xmlns:r="http://schemas.openxmlformats.org/officeDocument/2006/relationships" id="262" r:id="R2236ac3e9c754b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35f51ef22b47e6" /><Relationship Type="http://schemas.openxmlformats.org/officeDocument/2006/relationships/slide" Target="/ppt/slides/slide1.xml" Id="R21d1d80d6f774c0b" /><Relationship Type="http://schemas.openxmlformats.org/officeDocument/2006/relationships/slide" Target="/ppt/slides/slide2.xml" Id="R6e329a47610d44cd" /><Relationship Type="http://schemas.openxmlformats.org/officeDocument/2006/relationships/slide" Target="/ppt/slides/slide3.xml" Id="Rb9e0a4736250480f" /><Relationship Type="http://schemas.openxmlformats.org/officeDocument/2006/relationships/slide" Target="/ppt/slides/slide4.xml" Id="R816094c1ceb4435d" /><Relationship Type="http://schemas.openxmlformats.org/officeDocument/2006/relationships/slide" Target="/ppt/slides/slide5.xml" Id="Rd02bc7c9fec24f3b" /><Relationship Type="http://schemas.openxmlformats.org/officeDocument/2006/relationships/slide" Target="/ppt/slides/slide6.xml" Id="R73443535cee64098" /><Relationship Type="http://schemas.openxmlformats.org/officeDocument/2006/relationships/slide" Target="/ppt/slides/slide7.xml" Id="R2236ac3e9c754b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16c6b27e8042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84c8e88474056" /><Relationship Type="http://schemas.openxmlformats.org/officeDocument/2006/relationships/theme" Target="/ppt/slideMasters/theme/theme1.xml" Id="Rad8967670c654c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984c8e884740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4109d52b449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ba40f08b646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7860b59864b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7b813e13c49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269434e2444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9925adce94b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1945c00a84a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PINGVIN KLIMA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PINGVIN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PINGVIN KLIMA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PINGVIN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PINGVIN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PINGVIN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83 273 053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3 940 652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2 655 616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24 939 897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52 222 198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PINGVIN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VENTILASJON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KLIMA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JIM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CHRISTIAN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PINGVIN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Bjørnerudveien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65 04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post@pingvinklima.no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www.pingvinklima.no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983 060 439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PINGVIN KLIMA AS</a:t>
            </a:r>
          </a:p>
        </p:txBody>
      </p:sp>
    </p:spTree>
  </p:cSld>
  <p:clrMapOvr>
    <a:masterClrMapping xmlns:a="http://schemas.openxmlformats.org/drawingml/2006/main"/>
  </p:clrMapOvr>
</p:sld>
</file>