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0a018a31ed4c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523aec321745b6"/>
  </p:sldMasterIdLst>
  <p:sldIdLst>
    <p:sldId xmlns:r="http://schemas.openxmlformats.org/officeDocument/2006/relationships" id="256" r:id="R61610b91ac8d4d73"/>
    <p:sldId xmlns:r="http://schemas.openxmlformats.org/officeDocument/2006/relationships" id="257" r:id="Re7d3ed295d3d4fa8"/>
    <p:sldId xmlns:r="http://schemas.openxmlformats.org/officeDocument/2006/relationships" id="258" r:id="Rbae1d6e1615640d0"/>
    <p:sldId xmlns:r="http://schemas.openxmlformats.org/officeDocument/2006/relationships" id="259" r:id="R6dec2b1960ee4895"/>
    <p:sldId xmlns:r="http://schemas.openxmlformats.org/officeDocument/2006/relationships" id="260" r:id="R55acf402d29b4839"/>
    <p:sldId xmlns:r="http://schemas.openxmlformats.org/officeDocument/2006/relationships" id="261" r:id="Rc153059489024f63"/>
    <p:sldId xmlns:r="http://schemas.openxmlformats.org/officeDocument/2006/relationships" id="262" r:id="Rbbda761cfa1446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523aec321745b6" /><Relationship Type="http://schemas.openxmlformats.org/officeDocument/2006/relationships/slide" Target="/ppt/slides/slide1.xml" Id="R61610b91ac8d4d73" /><Relationship Type="http://schemas.openxmlformats.org/officeDocument/2006/relationships/slide" Target="/ppt/slides/slide2.xml" Id="Re7d3ed295d3d4fa8" /><Relationship Type="http://schemas.openxmlformats.org/officeDocument/2006/relationships/slide" Target="/ppt/slides/slide3.xml" Id="Rbae1d6e1615640d0" /><Relationship Type="http://schemas.openxmlformats.org/officeDocument/2006/relationships/slide" Target="/ppt/slides/slide4.xml" Id="R6dec2b1960ee4895" /><Relationship Type="http://schemas.openxmlformats.org/officeDocument/2006/relationships/slide" Target="/ppt/slides/slide5.xml" Id="R55acf402d29b4839" /><Relationship Type="http://schemas.openxmlformats.org/officeDocument/2006/relationships/slide" Target="/ppt/slides/slide6.xml" Id="Rc153059489024f63" /><Relationship Type="http://schemas.openxmlformats.org/officeDocument/2006/relationships/slide" Target="/ppt/slides/slide7.xml" Id="Rbbda761cfa1446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7ca9a4aa34a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47435c1454e89" /><Relationship Type="http://schemas.openxmlformats.org/officeDocument/2006/relationships/theme" Target="/ppt/slideMasters/theme/theme1.xml" Id="R456a321a8d8d44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347435c1454e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b284b3fae4b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228230ed443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31fcf8cc14b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6d7a0163743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cdfd7f09346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62ae11fda4a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22380a28b42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ORION VAKTMESTERSERVICE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ORION VAKTMESTERSERVICE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ORION VAKTMESTERSERVICE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ORION VAKTMESTERSERVICE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ORION VAKTMESTERSERVICE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ORION VAKTMESTERSERVICE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63 705 457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107 896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568 140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6 826 378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17 825 974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ORION VAKTMESTERSERVICE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GORGON INVEST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MAISON EIENDOM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WOLD INGEMAR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ORION VAKTMESTERSERVICE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Fossegrenda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57 41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post@vaktmesterservice.no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983 074 200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ORION VAKTMESTERSERVICE AS</a:t>
            </a:r>
          </a:p>
        </p:txBody>
      </p:sp>
    </p:spTree>
  </p:cSld>
  <p:clrMapOvr>
    <a:masterClrMapping xmlns:a="http://schemas.openxmlformats.org/drawingml/2006/main"/>
  </p:clrMapOvr>
</p:sld>
</file>